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61" r:id="rId3"/>
    <p:sldId id="260" r:id="rId4"/>
    <p:sldId id="271" r:id="rId5"/>
    <p:sldId id="257" r:id="rId6"/>
    <p:sldId id="258" r:id="rId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1pPr>
    <a:lvl2pPr indent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2pPr>
    <a:lvl3pPr indent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3pPr>
    <a:lvl4pPr indent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4pPr>
    <a:lvl5pPr indent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等线" panose="02010600030101010101" pitchFamily="2" charset="-122"/>
        <a:ea typeface="等线" panose="02010600030101010101" pitchFamily="2" charset="-122"/>
        <a:cs typeface="+mn-cs"/>
        <a:sym typeface="等线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3325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2">
            <a:extLst>
              <a:ext uri="{FF2B5EF4-FFF2-40B4-BE49-F238E27FC236}">
                <a16:creationId xmlns:a16="http://schemas.microsoft.com/office/drawing/2014/main" id="{A6192546-7751-9B11-2DFF-E58C70E1756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33">
            <a:extLst>
              <a:ext uri="{FF2B5EF4-FFF2-40B4-BE49-F238E27FC236}">
                <a16:creationId xmlns:a16="http://schemas.microsoft.com/office/drawing/2014/main" id="{D44AB6ED-67A8-74CF-38DD-CD12E157510F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等线" panose="02010600030101010101" pitchFamily="2" charset="-122"/>
      </a:defRPr>
    </a:lvl1pPr>
    <a:lvl2pPr indent="228600" algn="l" rtl="0" fontAlgn="base">
      <a:spcBef>
        <a:spcPct val="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等线" panose="02010600030101010101" pitchFamily="2" charset="-122"/>
      </a:defRPr>
    </a:lvl2pPr>
    <a:lvl3pPr indent="457200" algn="l" rtl="0" fontAlgn="base">
      <a:spcBef>
        <a:spcPct val="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等线" panose="02010600030101010101" pitchFamily="2" charset="-122"/>
      </a:defRPr>
    </a:lvl3pPr>
    <a:lvl4pPr indent="685800" algn="l" rtl="0" fontAlgn="base">
      <a:spcBef>
        <a:spcPct val="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等线" panose="02010600030101010101" pitchFamily="2" charset="-122"/>
      </a:defRPr>
    </a:lvl4pPr>
    <a:lvl5pPr indent="914400" algn="l" rtl="0" fontAlgn="base">
      <a:spcBef>
        <a:spcPct val="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等线" panose="02010600030101010101" pitchFamily="2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">
            <a:extLst>
              <a:ext uri="{FF2B5EF4-FFF2-40B4-BE49-F238E27FC236}">
                <a16:creationId xmlns:a16="http://schemas.microsoft.com/office/drawing/2014/main" id="{6DFDF95A-042B-BACA-3434-1C17075D25E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F8BDA-8634-4C30-A818-103E5722B78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1459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2">
            <a:extLst>
              <a:ext uri="{FF2B5EF4-FFF2-40B4-BE49-F238E27FC236}">
                <a16:creationId xmlns:a16="http://schemas.microsoft.com/office/drawing/2014/main" id="{0FCC0F7E-1521-94E6-4AC5-0B8A04DDF1AB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584200"/>
            <a:ext cx="12201526" cy="100013"/>
            <a:chOff x="0" y="0"/>
            <a:chExt cx="12201524" cy="99371"/>
          </a:xfrm>
        </p:grpSpPr>
        <p:sp>
          <p:nvSpPr>
            <p:cNvPr id="1027" name="矩形 13">
              <a:extLst>
                <a:ext uri="{FF2B5EF4-FFF2-40B4-BE49-F238E27FC236}">
                  <a16:creationId xmlns:a16="http://schemas.microsoft.com/office/drawing/2014/main" id="{7CE98869-7358-1FFC-2D1F-9075E1DB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12201526" cy="99373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pPr algn="ctr" hangingPunct="0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28" name="矩形 14">
              <a:extLst>
                <a:ext uri="{FF2B5EF4-FFF2-40B4-BE49-F238E27FC236}">
                  <a16:creationId xmlns:a16="http://schemas.microsoft.com/office/drawing/2014/main" id="{E7E3FA99-B6B4-1E32-8C55-7EAA5F58C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2397513" cy="99373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pPr algn="ctr" hangingPunct="0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组合 20">
            <a:extLst>
              <a:ext uri="{FF2B5EF4-FFF2-40B4-BE49-F238E27FC236}">
                <a16:creationId xmlns:a16="http://schemas.microsoft.com/office/drawing/2014/main" id="{8ADD9A39-1A86-F2A8-C89D-9D105C8286E1}"/>
              </a:ext>
            </a:extLst>
          </p:cNvPr>
          <p:cNvGrpSpPr>
            <a:grpSpLocks/>
          </p:cNvGrpSpPr>
          <p:nvPr/>
        </p:nvGrpSpPr>
        <p:grpSpPr bwMode="auto">
          <a:xfrm>
            <a:off x="8488363" y="0"/>
            <a:ext cx="3703637" cy="2293938"/>
            <a:chOff x="0" y="0"/>
            <a:chExt cx="3703982" cy="2294453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621D2448-511B-DE79-65EE-6EFE5FD5F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35" y="-1"/>
              <a:ext cx="2293546" cy="229445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0113" y="499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1" name="Freeform 8">
              <a:extLst>
                <a:ext uri="{FF2B5EF4-FFF2-40B4-BE49-F238E27FC236}">
                  <a16:creationId xmlns:a16="http://schemas.microsoft.com/office/drawing/2014/main" id="{3F740CAC-082F-D7E3-49A4-B940D1E3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37" y="-1"/>
              <a:ext cx="2293546" cy="2294455"/>
            </a:xfrm>
            <a:custGeom>
              <a:avLst/>
              <a:gdLst>
                <a:gd name="T0" fmla="*/ 21600 w 21600"/>
                <a:gd name="T1" fmla="*/ 21600 h 21600"/>
                <a:gd name="T2" fmla="*/ 10612 w 21600"/>
                <a:gd name="T3" fmla="*/ 0 h 21600"/>
                <a:gd name="T4" fmla="*/ 0 w 21600"/>
                <a:gd name="T5" fmla="*/ 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20848" y="4990"/>
                    <a:pt x="10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13" y="4990"/>
                    <a:pt x="21600" y="21600"/>
                    <a:pt x="21600" y="21600"/>
                  </a:cubicBezTo>
                </a:path>
              </a:pathLst>
            </a:custGeom>
            <a:gradFill rotWithShape="1"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7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75625196-3DF3-95F8-ECB4-131C4725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"/>
              <a:ext cx="3703982" cy="2294455"/>
            </a:xfrm>
            <a:custGeom>
              <a:avLst/>
              <a:gdLst>
                <a:gd name="T0" fmla="*/ 4551 w 21600"/>
                <a:gd name="T1" fmla="*/ 0 h 21600"/>
                <a:gd name="T2" fmla="*/ 15875 w 21600"/>
                <a:gd name="T3" fmla="*/ 7861 h 21600"/>
                <a:gd name="T4" fmla="*/ 21600 w 21600"/>
                <a:gd name="T5" fmla="*/ 21600 h 21600"/>
                <a:gd name="T6" fmla="*/ 13853 w 21600"/>
                <a:gd name="T7" fmla="*/ 7314 h 21600"/>
                <a:gd name="T8" fmla="*/ 0 w 21600"/>
                <a:gd name="T9" fmla="*/ 0 h 21600"/>
                <a:gd name="T10" fmla="*/ 455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4551" y="0"/>
                  </a:moveTo>
                  <a:cubicBezTo>
                    <a:pt x="5620" y="0"/>
                    <a:pt x="11430" y="1846"/>
                    <a:pt x="15875" y="7861"/>
                  </a:cubicBezTo>
                  <a:cubicBezTo>
                    <a:pt x="20309" y="13876"/>
                    <a:pt x="21600" y="21600"/>
                    <a:pt x="21600" y="21600"/>
                  </a:cubicBezTo>
                  <a:cubicBezTo>
                    <a:pt x="21600" y="21600"/>
                    <a:pt x="19134" y="12697"/>
                    <a:pt x="13853" y="7314"/>
                  </a:cubicBezTo>
                  <a:cubicBezTo>
                    <a:pt x="7927" y="1282"/>
                    <a:pt x="1704" y="0"/>
                    <a:pt x="0" y="0"/>
                  </a:cubicBezTo>
                  <a:lnTo>
                    <a:pt x="455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1984A537-D29F-5DCB-08D6-4148FA3A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34" y="-1"/>
              <a:ext cx="2293547" cy="229445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0 h 21600"/>
                <a:gd name="T4" fmla="*/ 7211 w 21600"/>
                <a:gd name="T5" fmla="*/ 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20113" y="4990"/>
                    <a:pt x="0" y="0"/>
                  </a:cubicBezTo>
                  <a:cubicBezTo>
                    <a:pt x="7211" y="0"/>
                    <a:pt x="7211" y="0"/>
                    <a:pt x="7211" y="0"/>
                  </a:cubicBezTo>
                  <a:cubicBezTo>
                    <a:pt x="7211" y="0"/>
                    <a:pt x="21600" y="7485"/>
                    <a:pt x="21600" y="216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</p:grpSp>
      <p:grpSp>
        <p:nvGrpSpPr>
          <p:cNvPr id="1034" name="组合 25">
            <a:extLst>
              <a:ext uri="{FF2B5EF4-FFF2-40B4-BE49-F238E27FC236}">
                <a16:creationId xmlns:a16="http://schemas.microsoft.com/office/drawing/2014/main" id="{68A60812-8A5E-0772-4CE1-C02D043D1E34}"/>
              </a:ext>
            </a:extLst>
          </p:cNvPr>
          <p:cNvGrpSpPr>
            <a:grpSpLocks/>
          </p:cNvGrpSpPr>
          <p:nvPr/>
        </p:nvGrpSpPr>
        <p:grpSpPr bwMode="auto">
          <a:xfrm>
            <a:off x="0" y="5281613"/>
            <a:ext cx="2544763" cy="1576387"/>
            <a:chOff x="0" y="0"/>
            <a:chExt cx="2544417" cy="1576583"/>
          </a:xfrm>
        </p:grpSpPr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1113C6C8-A784-C6D2-8B4B-35EEE9B5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1575651" cy="15765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86" y="16604"/>
                    <a:pt x="21600" y="216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3B4"/>
                </a:gs>
                <a:gs pos="67999">
                  <a:srgbClr val="00A3B4"/>
                </a:gs>
                <a:gs pos="100000">
                  <a:srgbClr val="00C5DA"/>
                </a:gs>
              </a:gsLst>
              <a:lin ang="2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6" name="Freeform 12">
              <a:extLst>
                <a:ext uri="{FF2B5EF4-FFF2-40B4-BE49-F238E27FC236}">
                  <a16:creationId xmlns:a16="http://schemas.microsoft.com/office/drawing/2014/main" id="{1894CC3C-9958-3A56-B378-6D99F6E15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1575651" cy="1576585"/>
            </a:xfrm>
            <a:custGeom>
              <a:avLst/>
              <a:gdLst>
                <a:gd name="T0" fmla="*/ 0 w 21600"/>
                <a:gd name="T1" fmla="*/ 0 h 21600"/>
                <a:gd name="T2" fmla="*/ 10967 w 21600"/>
                <a:gd name="T3" fmla="*/ 21600 h 21600"/>
                <a:gd name="T4" fmla="*/ 2160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743" y="16604"/>
                    <a:pt x="1096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86" y="16604"/>
                    <a:pt x="0" y="0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44546A">
                    <a:alpha val="4999"/>
                  </a:srgbClr>
                </a:gs>
                <a:gs pos="100000">
                  <a:srgbClr val="44546A">
                    <a:alpha val="4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47CBF6AB-7074-A6D9-A910-CA7B46FC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2544419" cy="1576585"/>
            </a:xfrm>
            <a:custGeom>
              <a:avLst/>
              <a:gdLst>
                <a:gd name="T0" fmla="*/ 17045 w 21600"/>
                <a:gd name="T1" fmla="*/ 21600 h 21600"/>
                <a:gd name="T2" fmla="*/ 5729 w 21600"/>
                <a:gd name="T3" fmla="*/ 13734 h 21600"/>
                <a:gd name="T4" fmla="*/ 0 w 21600"/>
                <a:gd name="T5" fmla="*/ 0 h 21600"/>
                <a:gd name="T6" fmla="*/ 7745 w 21600"/>
                <a:gd name="T7" fmla="*/ 14298 h 21600"/>
                <a:gd name="T8" fmla="*/ 21600 w 21600"/>
                <a:gd name="T9" fmla="*/ 21600 h 21600"/>
                <a:gd name="T10" fmla="*/ 17045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7045" y="21600"/>
                  </a:moveTo>
                  <a:cubicBezTo>
                    <a:pt x="15982" y="21600"/>
                    <a:pt x="10173" y="19755"/>
                    <a:pt x="5729" y="13734"/>
                  </a:cubicBezTo>
                  <a:cubicBezTo>
                    <a:pt x="1286" y="7738"/>
                    <a:pt x="0" y="0"/>
                    <a:pt x="0" y="0"/>
                  </a:cubicBezTo>
                  <a:cubicBezTo>
                    <a:pt x="0" y="0"/>
                    <a:pt x="2460" y="8917"/>
                    <a:pt x="7745" y="14298"/>
                  </a:cubicBezTo>
                  <a:cubicBezTo>
                    <a:pt x="13665" y="20319"/>
                    <a:pt x="19886" y="21600"/>
                    <a:pt x="21600" y="21600"/>
                  </a:cubicBezTo>
                  <a:lnTo>
                    <a:pt x="17045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8B341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01BE2DB1-3673-3799-A333-5AA2DF11F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1575651" cy="157658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14374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1486" y="16604"/>
                    <a:pt x="21600" y="21600"/>
                  </a:cubicBezTo>
                  <a:cubicBezTo>
                    <a:pt x="14374" y="21600"/>
                    <a:pt x="14374" y="21600"/>
                    <a:pt x="14374" y="21600"/>
                  </a:cubicBezTo>
                  <a:cubicBezTo>
                    <a:pt x="14374" y="21600"/>
                    <a:pt x="0" y="1411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CBF7F">
                    <a:alpha val="49803"/>
                  </a:srgbClr>
                </a:gs>
                <a:gs pos="100000">
                  <a:srgbClr val="00A3B4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atinLnBrk="1" hangingPunct="0"/>
              <a:endParaRPr lang="zh-CN" altLang="en-US"/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0E1B9DB7-E2CD-4F9F-9CF8-9E86F074DE2C}"/>
              </a:ext>
            </a:extLst>
          </p:cNvPr>
          <p:cNvSpPr txBox="1"/>
          <p:nvPr/>
        </p:nvSpPr>
        <p:spPr>
          <a:xfrm>
            <a:off x="10079038" y="6311900"/>
            <a:ext cx="1946275" cy="3714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563C1"/>
                  </a:solidFill>
                </a:u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 u="none">
                <a:solidFill>
                  <a:schemeClr val="accent1"/>
                </a:solidFill>
                <a:uFillTx/>
              </a:defRPr>
            </a:pPr>
            <a:r>
              <a:rPr kern="0" noProof="1">
                <a:latin typeface="+mj-lt"/>
                <a:ea typeface="+mj-ea"/>
                <a:cs typeface="+mj-cs"/>
              </a:rPr>
              <a:t>www.smthelp.com</a:t>
            </a:r>
          </a:p>
        </p:txBody>
      </p:sp>
      <p:pic>
        <p:nvPicPr>
          <p:cNvPr id="1040" name="image5.png" descr="image5.png">
            <a:extLst>
              <a:ext uri="{FF2B5EF4-FFF2-40B4-BE49-F238E27FC236}">
                <a16:creationId xmlns:a16="http://schemas.microsoft.com/office/drawing/2014/main" id="{F4988048-1F6D-4FD0-0FDC-85338121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8738"/>
            <a:ext cx="1566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标题文本">
            <a:extLst>
              <a:ext uri="{FF2B5EF4-FFF2-40B4-BE49-F238E27FC236}">
                <a16:creationId xmlns:a16="http://schemas.microsoft.com/office/drawing/2014/main" id="{C1D75721-0BF9-F047-35DB-46A74EA8D31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4400" y="1844675"/>
            <a:ext cx="10363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等线 Light" panose="02010600030101010101" pitchFamily="2" charset="-122"/>
              </a:rPr>
              <a:t>标题文本</a:t>
            </a:r>
          </a:p>
        </p:txBody>
      </p:sp>
      <p:sp>
        <p:nvSpPr>
          <p:cNvPr id="1042" name="正文级别 1…">
            <a:extLst>
              <a:ext uri="{FF2B5EF4-FFF2-40B4-BE49-F238E27FC236}">
                <a16:creationId xmlns:a16="http://schemas.microsoft.com/office/drawing/2014/main" id="{6980A591-785E-2C7B-5BE4-85887B453716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828800" y="3886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等线" panose="02010600030101010101" pitchFamily="2" charset="-122"/>
              </a:rPr>
              <a:t>正文级别 1</a:t>
            </a:r>
          </a:p>
          <a:p>
            <a:pPr lvl="1"/>
            <a:r>
              <a:rPr lang="zh-CN" altLang="zh-CN">
                <a:sym typeface="等线" panose="02010600030101010101" pitchFamily="2" charset="-122"/>
              </a:rPr>
              <a:t>正文级别 2</a:t>
            </a:r>
          </a:p>
          <a:p>
            <a:pPr lvl="2"/>
            <a:r>
              <a:rPr lang="zh-CN" altLang="zh-CN">
                <a:sym typeface="等线" panose="02010600030101010101" pitchFamily="2" charset="-122"/>
              </a:rPr>
              <a:t>正文级别 3</a:t>
            </a:r>
          </a:p>
          <a:p>
            <a:pPr lvl="3"/>
            <a:r>
              <a:rPr lang="zh-CN" altLang="zh-CN">
                <a:sym typeface="等线" panose="02010600030101010101" pitchFamily="2" charset="-122"/>
              </a:rPr>
              <a:t>正文级别 4</a:t>
            </a:r>
          </a:p>
          <a:p>
            <a:pPr lvl="4"/>
            <a:r>
              <a:rPr lang="zh-CN" altLang="zh-CN">
                <a:sym typeface="等线" panose="02010600030101010101" pitchFamily="2" charset="-122"/>
              </a:rPr>
              <a:t>正文级别 5</a:t>
            </a:r>
          </a:p>
        </p:txBody>
      </p:sp>
      <p:sp>
        <p:nvSpPr>
          <p:cNvPr id="19" name="幻灯片编号">
            <a:extLst>
              <a:ext uri="{FF2B5EF4-FFF2-40B4-BE49-F238E27FC236}">
                <a16:creationId xmlns:a16="http://schemas.microsoft.com/office/drawing/2014/main" id="{B68D3AD0-E1BB-6F32-7286-B1024A8070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latinLnBrk="1" hangingPunct="0">
              <a:defRPr sz="1200">
                <a:solidFill>
                  <a:srgbClr val="888888"/>
                </a:solidFill>
              </a:defRPr>
            </a:lvl1pPr>
          </a:lstStyle>
          <a:p>
            <a:fld id="{28C52CC3-64AF-4B31-8E01-13D26EDC965B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pitchFamily="2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pitchFamily="2" charset="-122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等线" panose="02010600030101010101" pitchFamily="2" charset="-122"/>
        </a:defRPr>
      </a:lvl1pPr>
      <a:lvl2pPr marL="723900" indent="-2667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等线" panose="02010600030101010101" pitchFamily="2" charset="-122"/>
        </a:defRPr>
      </a:lvl2pPr>
      <a:lvl3pPr marL="1235075" indent="-320675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等线" panose="02010600030101010101" pitchFamily="2" charset="-122"/>
        </a:defRPr>
      </a:lvl3pPr>
      <a:lvl4pPr marL="17272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等线" panose="02010600030101010101" pitchFamily="2" charset="-122"/>
        </a:defRPr>
      </a:lvl4pPr>
      <a:lvl5pPr marL="21844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等线" panose="02010600030101010101" pitchFamily="2" charset="-122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smtmachine%20" TargetMode="External"/><Relationship Id="rId2" Type="http://schemas.openxmlformats.org/officeDocument/2006/relationships/hyperlink" Target="https://www.facebook.com/autoinser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Auto+Insertion+machine&amp;newwindow=1&amp;sxsrf=ALiCzsYFzT01fvsv7N8FjzJnIc9gLC68hg:1665540921358&amp;ei=OSNGY8m3FeGjkPIP1aW6mAI&amp;start=100&amp;sa=N&amp;ved=2ahUKEwiJuOe3z9n6AhXhEUQIHdWSDiMQ8NMDegQIDBAG&amp;biw=1406&amp;bih=1187&amp;dpr=1.5" TargetMode="External"/><Relationship Id="rId5" Type="http://schemas.openxmlformats.org/officeDocument/2006/relationships/hyperlink" Target="info@smthelp.com%0d" TargetMode="External"/><Relationship Id="rId4" Type="http://schemas.openxmlformats.org/officeDocument/2006/relationships/hyperlink" Target="https://www.youtube.com/c/Smthelp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834509-3715-A694-463D-ABB82D29BC71}"/>
              </a:ext>
            </a:extLst>
          </p:cNvPr>
          <p:cNvSpPr txBox="1"/>
          <p:nvPr/>
        </p:nvSpPr>
        <p:spPr>
          <a:xfrm>
            <a:off x="1703512" y="0"/>
            <a:ext cx="3683058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S-PM750V Epoxy Resin Mixer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Epoxy Resin Mixer Serial</a:t>
            </a:r>
            <a:endParaRPr kumimoji="0" lang="zh-CN" alt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338915-0C9A-8C43-CF82-BEE1375A4437}"/>
              </a:ext>
            </a:extLst>
          </p:cNvPr>
          <p:cNvSpPr txBox="1"/>
          <p:nvPr/>
        </p:nvSpPr>
        <p:spPr>
          <a:xfrm>
            <a:off x="191344" y="908720"/>
            <a:ext cx="4458911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Description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Suitable for mixing Epoxy Resin, also other materials, such 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LED photoelectric, Siler paste, Nano powder material and so on</a:t>
            </a:r>
            <a:endParaRPr kumimoji="0" lang="zh-CN" altLang="en-US" sz="1200" b="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E689E5-D364-50A6-1E5E-A50E9786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908719"/>
            <a:ext cx="3744416" cy="30700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6841B3-F190-B3DA-CDF6-77F9E81F9677}"/>
              </a:ext>
            </a:extLst>
          </p:cNvPr>
          <p:cNvSpPr txBox="1"/>
          <p:nvPr/>
        </p:nvSpPr>
        <p:spPr>
          <a:xfrm>
            <a:off x="263353" y="2420888"/>
            <a:ext cx="5976664" cy="23083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Features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Rotation/revolution with a high power vacuum pump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zh-CN" sz="12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Can mixing high-viscosity material using 2 centrifugal force: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 rotation and revolution in a short time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Large capacity: Maximum 1500ml (2*750ml)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Up to 11 preset programs (Can be customized), suitable for different types materials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Max rotation speed up to 2000rpm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Time control setting: Accurate to 1s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Convenient running: Touch screen &amp; obvious button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Highly stability in use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9301E23-4D07-2661-A79E-7610F326A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221088"/>
            <a:ext cx="2492896" cy="24928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E014D5-58DC-E6EE-1889-A9293141021A}"/>
              </a:ext>
            </a:extLst>
          </p:cNvPr>
          <p:cNvSpPr txBox="1"/>
          <p:nvPr/>
        </p:nvSpPr>
        <p:spPr>
          <a:xfrm>
            <a:off x="1703512" y="0"/>
            <a:ext cx="3323985" cy="81560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S-PM750V Epoxy Resin Mixer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Epoxy Resin Mixer Serial</a:t>
            </a:r>
            <a:endParaRPr kumimoji="0" lang="zh-CN" altLang="en-US" sz="11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3488F6-58A1-E7C2-E434-3B84C745ADDE}"/>
              </a:ext>
            </a:extLst>
          </p:cNvPr>
          <p:cNvSpPr txBox="1"/>
          <p:nvPr/>
        </p:nvSpPr>
        <p:spPr>
          <a:xfrm>
            <a:off x="129747" y="815606"/>
            <a:ext cx="2520280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Specifications</a:t>
            </a:r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58C4635A-EFCD-DB91-2090-57352CC64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72336"/>
              </p:ext>
            </p:extLst>
          </p:nvPr>
        </p:nvGraphicFramePr>
        <p:xfrm>
          <a:off x="149896" y="1211544"/>
          <a:ext cx="4877602" cy="537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801">
                  <a:extLst>
                    <a:ext uri="{9D8B030D-6E8A-4147-A177-3AD203B41FA5}">
                      <a16:colId xmlns:a16="http://schemas.microsoft.com/office/drawing/2014/main" val="3992497313"/>
                    </a:ext>
                  </a:extLst>
                </a:gridCol>
                <a:gridCol w="2438801">
                  <a:extLst>
                    <a:ext uri="{9D8B030D-6E8A-4147-A177-3AD203B41FA5}">
                      <a16:colId xmlns:a16="http://schemas.microsoft.com/office/drawing/2014/main" val="1194909822"/>
                    </a:ext>
                  </a:extLst>
                </a:gridCol>
              </a:tblGrid>
              <a:tr h="317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 panose="02010600030101010101" charset="-122"/>
                        </a:rPr>
                        <a:t>Model</a:t>
                      </a:r>
                      <a:endPara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 panose="02010600030101010101" charset="-122"/>
                        </a:rPr>
                        <a:t>S-PM750V</a:t>
                      </a:r>
                      <a:endParaRPr kumimoji="0" lang="zh-CN" alt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43329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Machine Size(L*W*H)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681*686*740mm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82615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Mixing Capacity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750ml/jar, 2 jars/time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8120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Mixing Method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Centrifugal mixing + Vacuum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54560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Mixing Angle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45°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77848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Power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1.2KW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177671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Applicable temperature, humidity, and voltage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10-45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℃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, 20-80%RH, Ac220V 50/60HZ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52717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Running Speed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200-2000rpm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279457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Vacuum Pump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Oil-free Vacuum Pump (can choose  external oil-sealed)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9886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Vacuum Degree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35mba(6mba)~1atm, 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等线" panose="02010600030101010101" charset="-122"/>
                        </a:rPr>
                        <a:t>accuracy 0.01KPa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82142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等线" panose="02010600030101010101" charset="-122"/>
                        </a:rPr>
                        <a:t>Vacuum Flow Rate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100L/Min*2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78110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等线" panose="02010600030101010101" charset="-122"/>
                        </a:rPr>
                        <a:t>Control Mode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等线" panose="02010600030101010101" charset="-122"/>
                        </a:rPr>
                        <a:t>Variable Frequency Drive Control, Touch Screen Preset, Human-machine Interface 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等线" panose="0201060003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05980"/>
                  </a:ext>
                </a:extLst>
              </a:tr>
            </a:tbl>
          </a:graphicData>
        </a:graphic>
      </p:graphicFrame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B0F0F00A-D46C-E62B-40D5-549ECAEE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36468"/>
              </p:ext>
            </p:extLst>
          </p:nvPr>
        </p:nvGraphicFramePr>
        <p:xfrm>
          <a:off x="5027496" y="1244762"/>
          <a:ext cx="6613120" cy="51304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6560">
                  <a:extLst>
                    <a:ext uri="{9D8B030D-6E8A-4147-A177-3AD203B41FA5}">
                      <a16:colId xmlns:a16="http://schemas.microsoft.com/office/drawing/2014/main" val="2703324495"/>
                    </a:ext>
                  </a:extLst>
                </a:gridCol>
                <a:gridCol w="3306560">
                  <a:extLst>
                    <a:ext uri="{9D8B030D-6E8A-4147-A177-3AD203B41FA5}">
                      <a16:colId xmlns:a16="http://schemas.microsoft.com/office/drawing/2014/main" val="1601558052"/>
                    </a:ext>
                  </a:extLst>
                </a:gridCol>
              </a:tblGrid>
              <a:tr h="4900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Weight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120KG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335353"/>
                  </a:ext>
                </a:extLst>
              </a:tr>
              <a:tr h="155314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Spindle Cooling Mode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Normal Air-cooled(can choose Oil-cooled: </a:t>
                      </a:r>
                      <a:r>
                        <a:rPr lang="en-US" altLang="zh-CN" sz="14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 panose="02010600030101010101" charset="-122"/>
                        </a:rPr>
                        <a:t>Continuous operation for more than 30 minutes or high-speed rotation in a single instance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60569"/>
                  </a:ext>
                </a:extLst>
              </a:tr>
              <a:tr h="13756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Safety Protection Device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 panose="02010600030101010101" charset="-122"/>
                        </a:rPr>
                        <a:t>Cannot start operation when the upper cover is not closed, emergency stop, motor overload alarm, automatic stop when a fault occurs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94143"/>
                  </a:ext>
                </a:extLst>
              </a:tr>
              <a:tr h="4900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Program Storage Capacity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5708"/>
                  </a:ext>
                </a:extLst>
              </a:tr>
              <a:tr h="49004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Setting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1-999s( Totally 5 steps), </a:t>
                      </a:r>
                      <a:r>
                        <a:rPr lang="en-US" altLang="zh-CN" sz="14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等线" panose="02010600030101010101" charset="-122"/>
                        </a:rPr>
                        <a:t>Accurate to 1s</a:t>
                      </a:r>
                      <a:r>
                        <a:rPr lang="en-US" altLang="zh-CN" sz="1400" dirty="0">
                          <a:latin typeface="+mn-lt"/>
                        </a:rPr>
                        <a:t>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077915"/>
                  </a:ext>
                </a:extLst>
              </a:tr>
              <a:tr h="66563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Transmission Ratio &amp; Mode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 panose="02010600030101010101" charset="-122"/>
                        </a:rPr>
                        <a:t>Mechanically constant(Optional rotation and revolution, separately adjustable from 10-100%). Gear Transmission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138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F1C249-AB07-1A1E-EF33-67617E7E0A90}"/>
              </a:ext>
            </a:extLst>
          </p:cNvPr>
          <p:cNvSpPr txBox="1"/>
          <p:nvPr/>
        </p:nvSpPr>
        <p:spPr>
          <a:xfrm>
            <a:off x="1703512" y="0"/>
            <a:ext cx="3323985" cy="81560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S-PM750V Epoxy Resin Mixer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Epoxy Resin Mixer Serial</a:t>
            </a:r>
            <a:endParaRPr kumimoji="0" lang="zh-CN" altLang="en-US" sz="11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3E9517-FF08-190B-4866-2F64E1623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662"/>
            <a:ext cx="6240016" cy="20882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556B79-EBFF-EEF5-28BC-FF577C994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07"/>
            <a:ext cx="6240016" cy="20369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4E2C2B-4389-4FED-31F1-34964FCA3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088"/>
            <a:ext cx="6240016" cy="195691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2241167-0397-68EA-6D66-6E65A498F107}"/>
              </a:ext>
            </a:extLst>
          </p:cNvPr>
          <p:cNvSpPr txBox="1"/>
          <p:nvPr/>
        </p:nvSpPr>
        <p:spPr>
          <a:xfrm>
            <a:off x="2415392" y="448304"/>
            <a:ext cx="3306994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Material Mixer Video &amp; Pictures</a:t>
            </a:r>
            <a:endParaRPr kumimoji="0" lang="zh-CN" altLang="en-US" sz="1800" b="0" i="0" u="sng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  <p:pic>
        <p:nvPicPr>
          <p:cNvPr id="4" name="Vacuum Mixer working video 1">
            <a:hlinkClick r:id="" action="ppaction://media"/>
            <a:extLst>
              <a:ext uri="{FF2B5EF4-FFF2-40B4-BE49-F238E27FC236}">
                <a16:creationId xmlns:a16="http://schemas.microsoft.com/office/drawing/2014/main" id="{010168BC-DCA4-BD7C-DE23-7A481AA81D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0216" y="764704"/>
            <a:ext cx="3191326" cy="56271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00F8057-A1E7-442F-5BBB-26D19A0D35A6}"/>
              </a:ext>
            </a:extLst>
          </p:cNvPr>
          <p:cNvSpPr txBox="1"/>
          <p:nvPr/>
        </p:nvSpPr>
        <p:spPr>
          <a:xfrm>
            <a:off x="1775520" y="0"/>
            <a:ext cx="3323985" cy="53860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S-PM750V Epoxy Resin Mixer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1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等线" panose="02010600030101010101" charset="-122"/>
              </a:rPr>
              <a:t>Epoxy Resin Mixer Serial</a:t>
            </a:r>
            <a:endParaRPr kumimoji="0" lang="zh-CN" altLang="en-US" sz="11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等线" panose="02010600030101010101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6D9E53-EFFF-A687-B8FA-85571B53C5A5}"/>
              </a:ext>
            </a:extLst>
          </p:cNvPr>
          <p:cNvSpPr txBox="1"/>
          <p:nvPr/>
        </p:nvSpPr>
        <p:spPr>
          <a:xfrm>
            <a:off x="407368" y="1052736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A97838-2B1D-8544-D429-AC55A6CD0E8D}"/>
              </a:ext>
            </a:extLst>
          </p:cNvPr>
          <p:cNvSpPr txBox="1"/>
          <p:nvPr/>
        </p:nvSpPr>
        <p:spPr>
          <a:xfrm>
            <a:off x="86892" y="868070"/>
            <a:ext cx="7161236" cy="45243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u="sng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7 </a:t>
            </a:r>
            <a:r>
              <a:rPr kumimoji="0" lang="en-US" altLang="zh-CN" sz="1800" b="0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Benefits for Choosing S-PM750V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u="sng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等线" panose="02010600030101010101" charset="-122"/>
            </a:endParaRP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zh-CN" sz="18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High running speed (up to 2000rpm): bubble removal quickly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Lower noise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kumimoji="0" lang="en-US" altLang="zh-CN" sz="18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Better stability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Clearly Buttons for control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H</a:t>
            </a:r>
            <a:r>
              <a:rPr kumimoji="0" lang="en-US" altLang="zh-CN" sz="18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igh sealing performance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D</a:t>
            </a:r>
            <a:r>
              <a:rPr kumimoji="0" lang="en-US" altLang="zh-CN" sz="18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urable bearing: smooth rotation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+mj-ea"/>
                <a:cs typeface="+mj-cs"/>
                <a:sym typeface="等线" panose="02010600030101010101" charset="-122"/>
              </a:rPr>
              <a:t>H</a:t>
            </a:r>
            <a:r>
              <a:rPr kumimoji="0" lang="en-US" altLang="zh-CN" sz="1800" b="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igh durability: use famous brand motor</a:t>
            </a:r>
            <a:endParaRPr kumimoji="0" lang="zh-CN" altLang="en-US" sz="1800" b="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90C6E1-21E5-6A8A-69E9-8FD74A86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620688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544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74">
            <a:extLst>
              <a:ext uri="{FF2B5EF4-FFF2-40B4-BE49-F238E27FC236}">
                <a16:creationId xmlns:a16="http://schemas.microsoft.com/office/drawing/2014/main" id="{58D38E0B-DCFB-F61B-823B-11D4705AEFCA}"/>
              </a:ext>
            </a:extLst>
          </p:cNvPr>
          <p:cNvSpPr txBox="1"/>
          <p:nvPr/>
        </p:nvSpPr>
        <p:spPr>
          <a:xfrm>
            <a:off x="3573463" y="20638"/>
            <a:ext cx="4764087" cy="576262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defTabSz="685800">
              <a:defRPr sz="28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noProof="1"/>
              <a:t>Best After-sales service</a:t>
            </a:r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543A5416-6A9B-0D17-7220-AE44B2EBA045}"/>
              </a:ext>
            </a:extLst>
          </p:cNvPr>
          <p:cNvSpPr/>
          <p:nvPr/>
        </p:nvSpPr>
        <p:spPr>
          <a:xfrm>
            <a:off x="4224338" y="1485900"/>
            <a:ext cx="7373937" cy="4835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52" y="18203"/>
                </a:moveTo>
                <a:cubicBezTo>
                  <a:pt x="7652" y="18203"/>
                  <a:pt x="7652" y="18203"/>
                  <a:pt x="7652" y="18203"/>
                </a:cubicBezTo>
                <a:cubicBezTo>
                  <a:pt x="7652" y="18203"/>
                  <a:pt x="7652" y="18203"/>
                  <a:pt x="7652" y="18203"/>
                </a:cubicBezTo>
                <a:moveTo>
                  <a:pt x="8053" y="16726"/>
                </a:moveTo>
                <a:cubicBezTo>
                  <a:pt x="8053" y="16726"/>
                  <a:pt x="8053" y="16726"/>
                  <a:pt x="8053" y="16726"/>
                </a:cubicBezTo>
                <a:moveTo>
                  <a:pt x="8128" y="16615"/>
                </a:move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472" y="15582"/>
                  <a:pt x="13472" y="15582"/>
                  <a:pt x="13472" y="15582"/>
                </a:cubicBezTo>
                <a:cubicBezTo>
                  <a:pt x="13472" y="16098"/>
                  <a:pt x="13472" y="16098"/>
                  <a:pt x="13472" y="16098"/>
                </a:cubicBezTo>
                <a:cubicBezTo>
                  <a:pt x="13472" y="16357"/>
                  <a:pt x="13442" y="16320"/>
                  <a:pt x="13398" y="16542"/>
                </a:cubicBezTo>
                <a:cubicBezTo>
                  <a:pt x="13472" y="17058"/>
                  <a:pt x="13472" y="17058"/>
                  <a:pt x="13472" y="17058"/>
                </a:cubicBezTo>
                <a:cubicBezTo>
                  <a:pt x="13800" y="16837"/>
                  <a:pt x="13636" y="16542"/>
                  <a:pt x="13800" y="15877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00" y="15582"/>
                  <a:pt x="13800" y="15582"/>
                  <a:pt x="13800" y="15582"/>
                </a:cubicBezTo>
                <a:cubicBezTo>
                  <a:pt x="13844" y="15471"/>
                  <a:pt x="13844" y="15471"/>
                  <a:pt x="13844" y="15471"/>
                </a:cubicBez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755" y="15065"/>
                  <a:pt x="13755" y="15065"/>
                  <a:pt x="13755" y="15065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591" y="15582"/>
                  <a:pt x="13591" y="15582"/>
                  <a:pt x="13591" y="15582"/>
                </a:cubicBezTo>
                <a:cubicBezTo>
                  <a:pt x="13636" y="15471"/>
                  <a:pt x="13636" y="15471"/>
                  <a:pt x="13636" y="15471"/>
                </a:cubicBezTo>
                <a:cubicBezTo>
                  <a:pt x="13680" y="15360"/>
                  <a:pt x="13680" y="15360"/>
                  <a:pt x="13680" y="15360"/>
                </a:cubicBezTo>
                <a:cubicBezTo>
                  <a:pt x="13710" y="15249"/>
                  <a:pt x="13710" y="15249"/>
                  <a:pt x="13710" y="15249"/>
                </a:cubicBezTo>
                <a:cubicBezTo>
                  <a:pt x="13755" y="15065"/>
                  <a:pt x="13755" y="15065"/>
                  <a:pt x="13755" y="15065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13800" y="15065"/>
                </a:moveTo>
                <a:cubicBezTo>
                  <a:pt x="13844" y="15360"/>
                  <a:pt x="13844" y="15360"/>
                  <a:pt x="13844" y="15360"/>
                </a:cubicBezTo>
                <a:cubicBezTo>
                  <a:pt x="13800" y="15065"/>
                  <a:pt x="13800" y="15065"/>
                  <a:pt x="13800" y="15065"/>
                </a:cubicBezTo>
                <a:moveTo>
                  <a:pt x="8545" y="14954"/>
                </a:move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moveTo>
                  <a:pt x="8708" y="14437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84" y="18942"/>
                  <a:pt x="7384" y="18942"/>
                  <a:pt x="7384" y="18942"/>
                </a:cubicBezTo>
                <a:cubicBezTo>
                  <a:pt x="7250" y="19163"/>
                  <a:pt x="7250" y="19163"/>
                  <a:pt x="7250" y="19163"/>
                </a:cubicBezTo>
                <a:cubicBezTo>
                  <a:pt x="7324" y="19163"/>
                  <a:pt x="7324" y="19163"/>
                  <a:pt x="7324" y="19163"/>
                </a:cubicBezTo>
                <a:cubicBezTo>
                  <a:pt x="7413" y="18868"/>
                  <a:pt x="7413" y="18868"/>
                  <a:pt x="7413" y="18868"/>
                </a:cubicBezTo>
                <a:cubicBezTo>
                  <a:pt x="7354" y="18535"/>
                  <a:pt x="7354" y="18535"/>
                  <a:pt x="7354" y="18535"/>
                </a:cubicBezTo>
                <a:cubicBezTo>
                  <a:pt x="7488" y="18535"/>
                  <a:pt x="7488" y="18535"/>
                  <a:pt x="7488" y="18535"/>
                </a:cubicBezTo>
                <a:cubicBezTo>
                  <a:pt x="7562" y="18535"/>
                  <a:pt x="7562" y="18535"/>
                  <a:pt x="7562" y="18535"/>
                </a:cubicBezTo>
                <a:cubicBezTo>
                  <a:pt x="7652" y="18203"/>
                  <a:pt x="7652" y="18203"/>
                  <a:pt x="7652" y="18203"/>
                </a:cubicBezTo>
                <a:cubicBezTo>
                  <a:pt x="7577" y="18351"/>
                  <a:pt x="7577" y="18425"/>
                  <a:pt x="7488" y="18425"/>
                </a:cubicBezTo>
                <a:cubicBezTo>
                  <a:pt x="7279" y="18425"/>
                  <a:pt x="7279" y="18425"/>
                  <a:pt x="7279" y="18425"/>
                </a:cubicBezTo>
                <a:cubicBezTo>
                  <a:pt x="7488" y="18425"/>
                  <a:pt x="7488" y="18425"/>
                  <a:pt x="7488" y="18425"/>
                </a:cubicBezTo>
                <a:cubicBezTo>
                  <a:pt x="7577" y="18425"/>
                  <a:pt x="7577" y="18351"/>
                  <a:pt x="7652" y="18203"/>
                </a:cubicBezTo>
                <a:cubicBezTo>
                  <a:pt x="7771" y="17797"/>
                  <a:pt x="7771" y="17797"/>
                  <a:pt x="7771" y="17797"/>
                </a:cubicBezTo>
                <a:cubicBezTo>
                  <a:pt x="7815" y="17612"/>
                  <a:pt x="7845" y="17612"/>
                  <a:pt x="7845" y="17354"/>
                </a:cubicBezTo>
                <a:cubicBezTo>
                  <a:pt x="7845" y="17354"/>
                  <a:pt x="7845" y="17354"/>
                  <a:pt x="7845" y="17354"/>
                </a:cubicBezTo>
                <a:cubicBezTo>
                  <a:pt x="7845" y="17612"/>
                  <a:pt x="7815" y="17612"/>
                  <a:pt x="7771" y="17797"/>
                </a:cubicBezTo>
                <a:cubicBezTo>
                  <a:pt x="7890" y="17575"/>
                  <a:pt x="7890" y="17575"/>
                  <a:pt x="7890" y="17575"/>
                </a:cubicBezTo>
                <a:cubicBezTo>
                  <a:pt x="7890" y="17354"/>
                  <a:pt x="7890" y="17354"/>
                  <a:pt x="7890" y="17354"/>
                </a:cubicBezTo>
                <a:cubicBezTo>
                  <a:pt x="7890" y="17280"/>
                  <a:pt x="7890" y="17280"/>
                  <a:pt x="7890" y="17280"/>
                </a:cubicBezTo>
                <a:cubicBezTo>
                  <a:pt x="7890" y="17058"/>
                  <a:pt x="7890" y="17058"/>
                  <a:pt x="7890" y="17058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845" y="17280"/>
                  <a:pt x="7845" y="17280"/>
                  <a:pt x="7845" y="17280"/>
                </a:cubicBezTo>
                <a:cubicBezTo>
                  <a:pt x="7860" y="17058"/>
                  <a:pt x="7860" y="17058"/>
                  <a:pt x="7860" y="17058"/>
                </a:cubicBezTo>
                <a:cubicBezTo>
                  <a:pt x="7979" y="16726"/>
                  <a:pt x="7979" y="16726"/>
                  <a:pt x="7979" y="16726"/>
                </a:cubicBezTo>
                <a:cubicBezTo>
                  <a:pt x="8053" y="16726"/>
                  <a:pt x="8053" y="16726"/>
                  <a:pt x="8053" y="16726"/>
                </a:cubicBezTo>
                <a:cubicBezTo>
                  <a:pt x="8098" y="16726"/>
                  <a:pt x="8098" y="16726"/>
                  <a:pt x="8098" y="16726"/>
                </a:cubicBezTo>
                <a:cubicBezTo>
                  <a:pt x="8128" y="16615"/>
                  <a:pt x="8128" y="16615"/>
                  <a:pt x="8128" y="16615"/>
                </a:cubicBezTo>
                <a:cubicBezTo>
                  <a:pt x="8292" y="16615"/>
                  <a:pt x="8292" y="16615"/>
                  <a:pt x="8292" y="16615"/>
                </a:cubicBezTo>
                <a:cubicBezTo>
                  <a:pt x="8500" y="15065"/>
                  <a:pt x="8500" y="15065"/>
                  <a:pt x="8500" y="15065"/>
                </a:cubicBezTo>
                <a:cubicBezTo>
                  <a:pt x="8545" y="14954"/>
                  <a:pt x="8545" y="14954"/>
                  <a:pt x="8545" y="14954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708" y="14437"/>
                  <a:pt x="8708" y="14437"/>
                  <a:pt x="8708" y="14437"/>
                </a:cubicBezTo>
                <a:moveTo>
                  <a:pt x="12921" y="15286"/>
                </a:moveTo>
                <a:cubicBezTo>
                  <a:pt x="12951" y="15175"/>
                  <a:pt x="12951" y="15175"/>
                  <a:pt x="12951" y="15175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38"/>
                </a:cubicBezTo>
                <a:cubicBezTo>
                  <a:pt x="12951" y="15138"/>
                  <a:pt x="12951" y="15138"/>
                  <a:pt x="12951" y="15175"/>
                </a:cubicBezTo>
                <a:cubicBezTo>
                  <a:pt x="12921" y="15286"/>
                  <a:pt x="12921" y="15286"/>
                  <a:pt x="12921" y="15286"/>
                </a:cubicBezTo>
                <a:cubicBezTo>
                  <a:pt x="12921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12"/>
                  <a:pt x="12892" y="15175"/>
                  <a:pt x="12892" y="15175"/>
                </a:cubicBezTo>
                <a:cubicBezTo>
                  <a:pt x="12892" y="15175"/>
                  <a:pt x="12906" y="15212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49"/>
                  <a:pt x="12906" y="15249"/>
                  <a:pt x="12906" y="15249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06" y="15286"/>
                  <a:pt x="12906" y="15286"/>
                </a:cubicBezTo>
                <a:cubicBezTo>
                  <a:pt x="12906" y="15286"/>
                  <a:pt x="12921" y="15286"/>
                  <a:pt x="12921" y="15286"/>
                </a:cubicBezTo>
                <a:moveTo>
                  <a:pt x="12862" y="15138"/>
                </a:move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77" y="15138"/>
                </a:cubicBezTo>
                <a:cubicBezTo>
                  <a:pt x="12877" y="15138"/>
                  <a:pt x="12877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cubicBezTo>
                  <a:pt x="12862" y="15138"/>
                  <a:pt x="12862" y="15138"/>
                  <a:pt x="12862" y="15138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906" y="14954"/>
                </a:moveTo>
                <a:cubicBezTo>
                  <a:pt x="12906" y="14954"/>
                  <a:pt x="12906" y="14954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21" y="14917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43"/>
                  <a:pt x="12921" y="14843"/>
                  <a:pt x="12921" y="14843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880"/>
                  <a:pt x="12921" y="14880"/>
                </a:cubicBezTo>
                <a:cubicBezTo>
                  <a:pt x="12921" y="14880"/>
                  <a:pt x="12921" y="14917"/>
                  <a:pt x="12921" y="14917"/>
                </a:cubicBezTo>
                <a:cubicBezTo>
                  <a:pt x="12921" y="14917"/>
                  <a:pt x="12921" y="14917"/>
                  <a:pt x="12921" y="14917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cubicBezTo>
                  <a:pt x="12906" y="14954"/>
                  <a:pt x="12906" y="14954"/>
                  <a:pt x="12906" y="14954"/>
                </a:cubicBezTo>
                <a:moveTo>
                  <a:pt x="12862" y="14954"/>
                </a:moveTo>
                <a:cubicBezTo>
                  <a:pt x="12862" y="14511"/>
                  <a:pt x="12862" y="14511"/>
                  <a:pt x="12862" y="14511"/>
                </a:cubicBezTo>
                <a:cubicBezTo>
                  <a:pt x="12862" y="14954"/>
                  <a:pt x="12862" y="14954"/>
                  <a:pt x="12862" y="14954"/>
                </a:cubicBezTo>
                <a:cubicBezTo>
                  <a:pt x="12862" y="14954"/>
                  <a:pt x="12862" y="14954"/>
                  <a:pt x="12862" y="14954"/>
                </a:cubicBezTo>
                <a:moveTo>
                  <a:pt x="13204" y="14437"/>
                </a:moveTo>
                <a:cubicBezTo>
                  <a:pt x="11611" y="14437"/>
                  <a:pt x="11611" y="14437"/>
                  <a:pt x="11611" y="14437"/>
                </a:cubicBezTo>
                <a:cubicBezTo>
                  <a:pt x="11611" y="14474"/>
                  <a:pt x="11611" y="14548"/>
                  <a:pt x="11611" y="14622"/>
                </a:cubicBezTo>
                <a:cubicBezTo>
                  <a:pt x="11611" y="14843"/>
                  <a:pt x="11611" y="14843"/>
                  <a:pt x="11611" y="14843"/>
                </a:cubicBezTo>
                <a:cubicBezTo>
                  <a:pt x="11611" y="15212"/>
                  <a:pt x="11537" y="14991"/>
                  <a:pt x="11537" y="15360"/>
                </a:cubicBezTo>
                <a:cubicBezTo>
                  <a:pt x="11537" y="15692"/>
                  <a:pt x="11537" y="15692"/>
                  <a:pt x="11537" y="15692"/>
                </a:cubicBezTo>
                <a:cubicBezTo>
                  <a:pt x="11537" y="16098"/>
                  <a:pt x="11626" y="16394"/>
                  <a:pt x="11701" y="16615"/>
                </a:cubicBezTo>
                <a:cubicBezTo>
                  <a:pt x="11701" y="17058"/>
                  <a:pt x="11909" y="18425"/>
                  <a:pt x="12013" y="18425"/>
                </a:cubicBezTo>
                <a:cubicBezTo>
                  <a:pt x="12266" y="18425"/>
                  <a:pt x="12266" y="18425"/>
                  <a:pt x="12266" y="18425"/>
                </a:cubicBezTo>
                <a:cubicBezTo>
                  <a:pt x="12475" y="18425"/>
                  <a:pt x="12787" y="17649"/>
                  <a:pt x="12787" y="17058"/>
                </a:cubicBezTo>
                <a:cubicBezTo>
                  <a:pt x="12832" y="16985"/>
                  <a:pt x="12951" y="16911"/>
                  <a:pt x="12951" y="16726"/>
                </a:cubicBezTo>
                <a:cubicBezTo>
                  <a:pt x="12951" y="16468"/>
                  <a:pt x="12936" y="16431"/>
                  <a:pt x="12906" y="16209"/>
                </a:cubicBezTo>
                <a:cubicBezTo>
                  <a:pt x="13234" y="15545"/>
                  <a:pt x="13234" y="15545"/>
                  <a:pt x="13234" y="15545"/>
                </a:cubicBezTo>
                <a:cubicBezTo>
                  <a:pt x="13234" y="14622"/>
                  <a:pt x="13234" y="14622"/>
                  <a:pt x="13234" y="14622"/>
                </a:cubicBezTo>
                <a:cubicBezTo>
                  <a:pt x="13204" y="14437"/>
                  <a:pt x="13204" y="14437"/>
                  <a:pt x="13204" y="14437"/>
                </a:cubicBezTo>
                <a:moveTo>
                  <a:pt x="18042" y="14326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146" y="14437"/>
                  <a:pt x="18146" y="14437"/>
                  <a:pt x="18146" y="14437"/>
                </a:cubicBezTo>
                <a:cubicBezTo>
                  <a:pt x="18161" y="14326"/>
                  <a:pt x="18161" y="14326"/>
                  <a:pt x="18161" y="14326"/>
                </a:cubicBezTo>
                <a:cubicBezTo>
                  <a:pt x="18042" y="14326"/>
                  <a:pt x="18042" y="14326"/>
                  <a:pt x="18042" y="14326"/>
                </a:cubicBezTo>
                <a:moveTo>
                  <a:pt x="19575" y="14326"/>
                </a:moveTo>
                <a:cubicBezTo>
                  <a:pt x="19590" y="14363"/>
                  <a:pt x="19605" y="14400"/>
                  <a:pt x="19605" y="14437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575" y="14326"/>
                  <a:pt x="19575" y="14326"/>
                  <a:pt x="19575" y="14326"/>
                </a:cubicBezTo>
                <a:moveTo>
                  <a:pt x="20022" y="13698"/>
                </a:moveTo>
                <a:cubicBezTo>
                  <a:pt x="19754" y="13920"/>
                  <a:pt x="19754" y="13920"/>
                  <a:pt x="19754" y="13920"/>
                </a:cubicBezTo>
                <a:cubicBezTo>
                  <a:pt x="19784" y="14068"/>
                  <a:pt x="19754" y="14105"/>
                  <a:pt x="19858" y="14105"/>
                </a:cubicBezTo>
                <a:cubicBezTo>
                  <a:pt x="19933" y="14105"/>
                  <a:pt x="19992" y="13809"/>
                  <a:pt x="20022" y="13698"/>
                </a:cubicBezTo>
                <a:moveTo>
                  <a:pt x="17685" y="13588"/>
                </a:moveTo>
                <a:cubicBezTo>
                  <a:pt x="17715" y="13698"/>
                  <a:pt x="17715" y="13698"/>
                  <a:pt x="17715" y="13698"/>
                </a:cubicBezTo>
                <a:cubicBezTo>
                  <a:pt x="17685" y="13588"/>
                  <a:pt x="17685" y="13588"/>
                  <a:pt x="17685" y="13588"/>
                </a:cubicBezTo>
                <a:moveTo>
                  <a:pt x="18414" y="13477"/>
                </a:moveTo>
                <a:cubicBezTo>
                  <a:pt x="18414" y="13698"/>
                  <a:pt x="18414" y="13698"/>
                  <a:pt x="18414" y="13698"/>
                </a:cubicBezTo>
                <a:cubicBezTo>
                  <a:pt x="18414" y="13477"/>
                  <a:pt x="18414" y="13477"/>
                  <a:pt x="18414" y="13477"/>
                </a:cubicBezTo>
                <a:moveTo>
                  <a:pt x="18697" y="13477"/>
                </a:moveTo>
                <a:cubicBezTo>
                  <a:pt x="18533" y="13477"/>
                  <a:pt x="18533" y="13477"/>
                  <a:pt x="18533" y="13477"/>
                </a:cubicBezTo>
                <a:cubicBezTo>
                  <a:pt x="18578" y="13662"/>
                  <a:pt x="18563" y="13698"/>
                  <a:pt x="18578" y="13698"/>
                </a:cubicBezTo>
                <a:cubicBezTo>
                  <a:pt x="18578" y="13698"/>
                  <a:pt x="18578" y="13698"/>
                  <a:pt x="18593" y="13698"/>
                </a:cubicBezTo>
                <a:cubicBezTo>
                  <a:pt x="18608" y="13698"/>
                  <a:pt x="18608" y="13662"/>
                  <a:pt x="18638" y="13662"/>
                </a:cubicBezTo>
                <a:cubicBezTo>
                  <a:pt x="18653" y="13662"/>
                  <a:pt x="18667" y="13698"/>
                  <a:pt x="18697" y="13698"/>
                </a:cubicBezTo>
                <a:cubicBezTo>
                  <a:pt x="18697" y="13477"/>
                  <a:pt x="18697" y="13477"/>
                  <a:pt x="18697" y="13477"/>
                </a:cubicBezTo>
                <a:moveTo>
                  <a:pt x="17968" y="13255"/>
                </a:moveTo>
                <a:cubicBezTo>
                  <a:pt x="17968" y="13255"/>
                  <a:pt x="17968" y="13255"/>
                  <a:pt x="17968" y="13255"/>
                </a:cubicBezTo>
                <a:moveTo>
                  <a:pt x="18042" y="13145"/>
                </a:move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145"/>
                  <a:pt x="17998" y="13145"/>
                  <a:pt x="17998" y="13145"/>
                </a:cubicBezTo>
                <a:cubicBezTo>
                  <a:pt x="17968" y="13255"/>
                  <a:pt x="17968" y="13255"/>
                  <a:pt x="17968" y="13255"/>
                </a:cubicBezTo>
                <a:cubicBezTo>
                  <a:pt x="17998" y="13809"/>
                  <a:pt x="17998" y="13809"/>
                  <a:pt x="17998" y="13809"/>
                </a:cubicBezTo>
                <a:cubicBezTo>
                  <a:pt x="18042" y="13883"/>
                  <a:pt x="18042" y="13883"/>
                  <a:pt x="18042" y="13883"/>
                </a:cubicBezTo>
                <a:cubicBezTo>
                  <a:pt x="18057" y="13440"/>
                  <a:pt x="18057" y="13440"/>
                  <a:pt x="18057" y="13440"/>
                </a:cubicBezTo>
                <a:cubicBezTo>
                  <a:pt x="18161" y="13809"/>
                  <a:pt x="18161" y="13809"/>
                  <a:pt x="18161" y="13809"/>
                </a:cubicBezTo>
                <a:cubicBezTo>
                  <a:pt x="18161" y="13588"/>
                  <a:pt x="18161" y="13588"/>
                  <a:pt x="18161" y="13588"/>
                </a:cubicBezTo>
                <a:cubicBezTo>
                  <a:pt x="18161" y="13477"/>
                  <a:pt x="18161" y="13477"/>
                  <a:pt x="18161" y="13477"/>
                </a:cubicBezTo>
                <a:cubicBezTo>
                  <a:pt x="18131" y="13366"/>
                  <a:pt x="18087" y="13255"/>
                  <a:pt x="18042" y="13145"/>
                </a:cubicBezTo>
                <a:moveTo>
                  <a:pt x="19203" y="14326"/>
                </a:move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cubicBezTo>
                  <a:pt x="19203" y="14326"/>
                  <a:pt x="19203" y="14326"/>
                  <a:pt x="19203" y="14326"/>
                </a:cubicBezTo>
                <a:moveTo>
                  <a:pt x="19203" y="14326"/>
                </a:moveTo>
                <a:cubicBezTo>
                  <a:pt x="19188" y="14326"/>
                  <a:pt x="19188" y="14326"/>
                  <a:pt x="19188" y="14326"/>
                </a:cubicBezTo>
                <a:cubicBezTo>
                  <a:pt x="19188" y="14326"/>
                  <a:pt x="19188" y="14326"/>
                  <a:pt x="19203" y="14326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9174" y="14326"/>
                </a:moveTo>
                <a:cubicBezTo>
                  <a:pt x="19174" y="14326"/>
                  <a:pt x="19159" y="14326"/>
                  <a:pt x="19144" y="14326"/>
                </a:cubicBezTo>
                <a:cubicBezTo>
                  <a:pt x="19159" y="14326"/>
                  <a:pt x="19174" y="14326"/>
                  <a:pt x="19174" y="14326"/>
                </a:cubicBezTo>
                <a:moveTo>
                  <a:pt x="19144" y="14326"/>
                </a:moveTo>
                <a:cubicBezTo>
                  <a:pt x="19144" y="14326"/>
                  <a:pt x="19144" y="14326"/>
                  <a:pt x="19144" y="14326"/>
                </a:cubicBezTo>
                <a:cubicBezTo>
                  <a:pt x="19144" y="14326"/>
                  <a:pt x="19144" y="14326"/>
                  <a:pt x="19144" y="14326"/>
                </a:cubicBezTo>
                <a:moveTo>
                  <a:pt x="19278" y="14437"/>
                </a:moveTo>
                <a:cubicBezTo>
                  <a:pt x="19248" y="14326"/>
                  <a:pt x="19263" y="14326"/>
                  <a:pt x="19248" y="14326"/>
                </a:cubicBezTo>
                <a:cubicBezTo>
                  <a:pt x="19263" y="14326"/>
                  <a:pt x="19248" y="14326"/>
                  <a:pt x="19278" y="14437"/>
                </a:cubicBezTo>
                <a:moveTo>
                  <a:pt x="19233" y="14326"/>
                </a:moveTo>
                <a:cubicBezTo>
                  <a:pt x="19233" y="14326"/>
                  <a:pt x="19233" y="14326"/>
                  <a:pt x="19233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48" y="14326"/>
                </a:cubicBezTo>
                <a:cubicBezTo>
                  <a:pt x="19248" y="14326"/>
                  <a:pt x="19248" y="14326"/>
                  <a:pt x="19233" y="14326"/>
                </a:cubicBezTo>
                <a:cubicBezTo>
                  <a:pt x="19233" y="14326"/>
                  <a:pt x="19233" y="14326"/>
                  <a:pt x="19233" y="14326"/>
                </a:cubicBezTo>
                <a:moveTo>
                  <a:pt x="18861" y="13145"/>
                </a:moveTo>
                <a:cubicBezTo>
                  <a:pt x="18727" y="13145"/>
                  <a:pt x="18727" y="13145"/>
                  <a:pt x="18727" y="13145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861" y="13366"/>
                  <a:pt x="18861" y="13366"/>
                  <a:pt x="18861" y="13366"/>
                </a:cubicBezTo>
                <a:cubicBezTo>
                  <a:pt x="18772" y="13366"/>
                  <a:pt x="18772" y="13366"/>
                  <a:pt x="18772" y="13366"/>
                </a:cubicBezTo>
                <a:cubicBezTo>
                  <a:pt x="18772" y="13698"/>
                  <a:pt x="18772" y="13698"/>
                  <a:pt x="18772" y="13698"/>
                </a:cubicBezTo>
                <a:cubicBezTo>
                  <a:pt x="18891" y="13698"/>
                  <a:pt x="18891" y="13698"/>
                  <a:pt x="18891" y="13698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188" y="13994"/>
                  <a:pt x="19188" y="13994"/>
                  <a:pt x="19188" y="13994"/>
                </a:cubicBezTo>
                <a:cubicBezTo>
                  <a:pt x="19084" y="13809"/>
                  <a:pt x="19084" y="13809"/>
                  <a:pt x="19084" y="13809"/>
                </a:cubicBezTo>
                <a:cubicBezTo>
                  <a:pt x="19010" y="13809"/>
                  <a:pt x="19010" y="13809"/>
                  <a:pt x="19010" y="13809"/>
                </a:cubicBezTo>
                <a:cubicBezTo>
                  <a:pt x="19129" y="13994"/>
                  <a:pt x="19129" y="13994"/>
                  <a:pt x="19129" y="13994"/>
                </a:cubicBezTo>
                <a:cubicBezTo>
                  <a:pt x="19084" y="14400"/>
                  <a:pt x="19084" y="14400"/>
                  <a:pt x="19084" y="14400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441" y="14437"/>
                  <a:pt x="19441" y="14437"/>
                  <a:pt x="19441" y="14437"/>
                </a:cubicBezTo>
                <a:cubicBezTo>
                  <a:pt x="19486" y="14178"/>
                  <a:pt x="19486" y="14178"/>
                  <a:pt x="19486" y="14178"/>
                </a:cubicBezTo>
                <a:cubicBezTo>
                  <a:pt x="19575" y="14326"/>
                  <a:pt x="19575" y="14326"/>
                  <a:pt x="19575" y="14326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739" y="14437"/>
                  <a:pt x="19739" y="14437"/>
                  <a:pt x="19739" y="14437"/>
                </a:cubicBezTo>
                <a:cubicBezTo>
                  <a:pt x="19665" y="14215"/>
                  <a:pt x="19665" y="14215"/>
                  <a:pt x="19665" y="14215"/>
                </a:cubicBezTo>
                <a:cubicBezTo>
                  <a:pt x="19709" y="13994"/>
                  <a:pt x="19709" y="13994"/>
                  <a:pt x="19709" y="13994"/>
                </a:cubicBezTo>
                <a:cubicBezTo>
                  <a:pt x="19099" y="13255"/>
                  <a:pt x="19099" y="13255"/>
                  <a:pt x="19099" y="13255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16" y="13440"/>
                  <a:pt x="18816" y="13440"/>
                  <a:pt x="18816" y="13440"/>
                </a:cubicBezTo>
                <a:cubicBezTo>
                  <a:pt x="18935" y="13588"/>
                  <a:pt x="18935" y="13588"/>
                  <a:pt x="18935" y="13588"/>
                </a:cubicBezTo>
                <a:cubicBezTo>
                  <a:pt x="18861" y="13145"/>
                  <a:pt x="18861" y="13145"/>
                  <a:pt x="18861" y="13145"/>
                </a:cubicBezTo>
                <a:moveTo>
                  <a:pt x="18325" y="12849"/>
                </a:moveTo>
                <a:cubicBezTo>
                  <a:pt x="18131" y="12849"/>
                  <a:pt x="18131" y="12849"/>
                  <a:pt x="18131" y="12849"/>
                </a:cubicBezTo>
                <a:cubicBezTo>
                  <a:pt x="18012" y="12849"/>
                  <a:pt x="18027" y="12923"/>
                  <a:pt x="17998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087" y="13255"/>
                  <a:pt x="18131" y="13366"/>
                  <a:pt x="18161" y="13477"/>
                </a:cubicBezTo>
                <a:cubicBezTo>
                  <a:pt x="18206" y="13145"/>
                  <a:pt x="18206" y="13145"/>
                  <a:pt x="18206" y="13145"/>
                </a:cubicBezTo>
                <a:cubicBezTo>
                  <a:pt x="18042" y="13145"/>
                  <a:pt x="18042" y="13145"/>
                  <a:pt x="18042" y="13145"/>
                </a:cubicBezTo>
                <a:cubicBezTo>
                  <a:pt x="18206" y="13034"/>
                  <a:pt x="18206" y="13034"/>
                  <a:pt x="18206" y="13034"/>
                </a:cubicBezTo>
                <a:cubicBezTo>
                  <a:pt x="18325" y="13034"/>
                  <a:pt x="18280" y="13034"/>
                  <a:pt x="18325" y="12849"/>
                </a:cubicBezTo>
                <a:moveTo>
                  <a:pt x="17923" y="12332"/>
                </a:move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moveTo>
                  <a:pt x="16568" y="12148"/>
                </a:moveTo>
                <a:cubicBezTo>
                  <a:pt x="16866" y="13366"/>
                  <a:pt x="16866" y="13366"/>
                  <a:pt x="16866" y="13366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7149" y="13883"/>
                  <a:pt x="17149" y="13883"/>
                  <a:pt x="17149" y="13883"/>
                </a:cubicBezTo>
                <a:cubicBezTo>
                  <a:pt x="16866" y="13366"/>
                  <a:pt x="16866" y="13366"/>
                  <a:pt x="16866" y="13366"/>
                </a:cubicBezTo>
                <a:cubicBezTo>
                  <a:pt x="17194" y="14105"/>
                  <a:pt x="17194" y="14105"/>
                  <a:pt x="17194" y="14105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610" y="14326"/>
                  <a:pt x="17610" y="14326"/>
                  <a:pt x="17610" y="14326"/>
                </a:cubicBezTo>
                <a:cubicBezTo>
                  <a:pt x="17238" y="14215"/>
                  <a:pt x="17238" y="14215"/>
                  <a:pt x="17238" y="14215"/>
                </a:cubicBezTo>
                <a:cubicBezTo>
                  <a:pt x="17596" y="14437"/>
                  <a:pt x="17596" y="14437"/>
                  <a:pt x="17596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685" y="14437"/>
                </a:cubicBezTo>
                <a:cubicBezTo>
                  <a:pt x="17685" y="14437"/>
                  <a:pt x="17685" y="14437"/>
                  <a:pt x="17700" y="14437"/>
                </a:cubicBezTo>
                <a:cubicBezTo>
                  <a:pt x="17923" y="14437"/>
                  <a:pt x="17923" y="14437"/>
                  <a:pt x="17923" y="14437"/>
                </a:cubicBezTo>
                <a:cubicBezTo>
                  <a:pt x="17923" y="14326"/>
                  <a:pt x="17923" y="14326"/>
                  <a:pt x="17923" y="14326"/>
                </a:cubicBezTo>
                <a:cubicBezTo>
                  <a:pt x="17566" y="14105"/>
                  <a:pt x="17566" y="14105"/>
                  <a:pt x="17566" y="14105"/>
                </a:cubicBezTo>
                <a:cubicBezTo>
                  <a:pt x="17194" y="13994"/>
                  <a:pt x="17194" y="13994"/>
                  <a:pt x="17194" y="13994"/>
                </a:cubicBezTo>
                <a:cubicBezTo>
                  <a:pt x="17194" y="13366"/>
                  <a:pt x="17194" y="13366"/>
                  <a:pt x="17194" y="13366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145"/>
                  <a:pt x="17030" y="13145"/>
                  <a:pt x="17030" y="13145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568" y="12148"/>
                  <a:pt x="16568" y="12148"/>
                  <a:pt x="16568" y="12148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432" y="12849"/>
                  <a:pt x="17432" y="12849"/>
                  <a:pt x="17432" y="12849"/>
                </a:cubicBezTo>
                <a:cubicBezTo>
                  <a:pt x="17357" y="12738"/>
                  <a:pt x="17357" y="12738"/>
                  <a:pt x="17357" y="12738"/>
                </a:cubicBezTo>
                <a:cubicBezTo>
                  <a:pt x="17357" y="13145"/>
                  <a:pt x="17357" y="13145"/>
                  <a:pt x="17357" y="13145"/>
                </a:cubicBezTo>
                <a:cubicBezTo>
                  <a:pt x="17432" y="13255"/>
                  <a:pt x="17432" y="13255"/>
                  <a:pt x="17432" y="13255"/>
                </a:cubicBezTo>
                <a:cubicBezTo>
                  <a:pt x="17432" y="13218"/>
                  <a:pt x="17387" y="13071"/>
                  <a:pt x="17387" y="12960"/>
                </a:cubicBezTo>
                <a:cubicBezTo>
                  <a:pt x="17387" y="12960"/>
                  <a:pt x="17387" y="12960"/>
                  <a:pt x="17387" y="12960"/>
                </a:cubicBezTo>
                <a:cubicBezTo>
                  <a:pt x="17387" y="13071"/>
                  <a:pt x="17432" y="13218"/>
                  <a:pt x="17432" y="13255"/>
                </a:cubicBezTo>
                <a:cubicBezTo>
                  <a:pt x="17685" y="13588"/>
                  <a:pt x="17685" y="13588"/>
                  <a:pt x="17685" y="13588"/>
                </a:cubicBezTo>
                <a:cubicBezTo>
                  <a:pt x="17715" y="13698"/>
                  <a:pt x="17715" y="13698"/>
                  <a:pt x="17715" y="13698"/>
                </a:cubicBezTo>
                <a:cubicBezTo>
                  <a:pt x="17923" y="12738"/>
                  <a:pt x="17923" y="12738"/>
                  <a:pt x="17923" y="12738"/>
                </a:cubicBezTo>
                <a:cubicBezTo>
                  <a:pt x="17878" y="12628"/>
                  <a:pt x="17878" y="12628"/>
                  <a:pt x="17878" y="12628"/>
                </a:cubicBezTo>
                <a:cubicBezTo>
                  <a:pt x="17878" y="12406"/>
                  <a:pt x="17878" y="12406"/>
                  <a:pt x="17878" y="12406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878" y="12111"/>
                </a:moveTo>
                <a:cubicBezTo>
                  <a:pt x="17804" y="12111"/>
                  <a:pt x="17804" y="12111"/>
                  <a:pt x="17804" y="12111"/>
                </a:cubicBezTo>
                <a:cubicBezTo>
                  <a:pt x="17878" y="12111"/>
                  <a:pt x="17878" y="12111"/>
                  <a:pt x="17878" y="12111"/>
                </a:cubicBezTo>
                <a:moveTo>
                  <a:pt x="17968" y="12111"/>
                </a:moveTo>
                <a:cubicBezTo>
                  <a:pt x="17878" y="12111"/>
                  <a:pt x="17878" y="12111"/>
                  <a:pt x="17878" y="12111"/>
                </a:cubicBezTo>
                <a:cubicBezTo>
                  <a:pt x="17923" y="12332"/>
                  <a:pt x="17923" y="12332"/>
                  <a:pt x="17923" y="12332"/>
                </a:cubicBezTo>
                <a:cubicBezTo>
                  <a:pt x="17968" y="12111"/>
                  <a:pt x="17968" y="12111"/>
                  <a:pt x="17968" y="12111"/>
                </a:cubicBezTo>
                <a:moveTo>
                  <a:pt x="16836" y="11889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866" y="12332"/>
                  <a:pt x="16866" y="12332"/>
                  <a:pt x="16866" y="12332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7015" y="12628"/>
                  <a:pt x="17015" y="12628"/>
                  <a:pt x="17015" y="12628"/>
                </a:cubicBezTo>
                <a:cubicBezTo>
                  <a:pt x="17000" y="12775"/>
                  <a:pt x="17000" y="12775"/>
                  <a:pt x="17000" y="12775"/>
                </a:cubicBezTo>
                <a:cubicBezTo>
                  <a:pt x="16866" y="12406"/>
                  <a:pt x="16866" y="12406"/>
                  <a:pt x="16866" y="12406"/>
                </a:cubicBezTo>
                <a:cubicBezTo>
                  <a:pt x="16911" y="12738"/>
                  <a:pt x="16911" y="12738"/>
                  <a:pt x="16911" y="12738"/>
                </a:cubicBezTo>
                <a:cubicBezTo>
                  <a:pt x="16941" y="12849"/>
                  <a:pt x="16941" y="12849"/>
                  <a:pt x="16941" y="12849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7030" y="13071"/>
                  <a:pt x="17030" y="13071"/>
                  <a:pt x="17030" y="13071"/>
                </a:cubicBezTo>
                <a:cubicBezTo>
                  <a:pt x="17000" y="12960"/>
                  <a:pt x="17000" y="12960"/>
                  <a:pt x="17000" y="12960"/>
                </a:cubicBezTo>
                <a:cubicBezTo>
                  <a:pt x="16941" y="12812"/>
                  <a:pt x="16941" y="12812"/>
                  <a:pt x="16941" y="12812"/>
                </a:cubicBezTo>
                <a:cubicBezTo>
                  <a:pt x="16985" y="12775"/>
                  <a:pt x="16985" y="12775"/>
                  <a:pt x="16985" y="12775"/>
                </a:cubicBezTo>
                <a:cubicBezTo>
                  <a:pt x="17075" y="12849"/>
                  <a:pt x="17075" y="12849"/>
                  <a:pt x="17075" y="12849"/>
                </a:cubicBezTo>
                <a:cubicBezTo>
                  <a:pt x="17030" y="12222"/>
                  <a:pt x="17030" y="12222"/>
                  <a:pt x="17030" y="12222"/>
                </a:cubicBezTo>
                <a:cubicBezTo>
                  <a:pt x="16911" y="12000"/>
                  <a:pt x="16911" y="12000"/>
                  <a:pt x="16911" y="12000"/>
                </a:cubicBezTo>
                <a:cubicBezTo>
                  <a:pt x="16866" y="12000"/>
                  <a:pt x="16866" y="12000"/>
                  <a:pt x="16866" y="12000"/>
                </a:cubicBezTo>
                <a:cubicBezTo>
                  <a:pt x="16836" y="11889"/>
                  <a:pt x="16836" y="11889"/>
                  <a:pt x="16836" y="11889"/>
                </a:cubicBezTo>
                <a:moveTo>
                  <a:pt x="16747" y="11778"/>
                </a:moveTo>
                <a:cubicBezTo>
                  <a:pt x="16792" y="11889"/>
                  <a:pt x="16792" y="11889"/>
                  <a:pt x="16792" y="11889"/>
                </a:cubicBezTo>
                <a:cubicBezTo>
                  <a:pt x="16747" y="11778"/>
                  <a:pt x="16747" y="11778"/>
                  <a:pt x="16747" y="11778"/>
                </a:cubicBezTo>
                <a:moveTo>
                  <a:pt x="15705" y="11594"/>
                </a:moveTo>
                <a:cubicBezTo>
                  <a:pt x="15616" y="11594"/>
                  <a:pt x="15616" y="11594"/>
                  <a:pt x="15616" y="11594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05" y="12000"/>
                  <a:pt x="15705" y="12000"/>
                  <a:pt x="15705" y="12000"/>
                </a:cubicBezTo>
                <a:cubicBezTo>
                  <a:pt x="15616" y="12000"/>
                  <a:pt x="15616" y="12000"/>
                  <a:pt x="15616" y="12000"/>
                </a:cubicBezTo>
                <a:cubicBezTo>
                  <a:pt x="15750" y="12111"/>
                  <a:pt x="15750" y="12111"/>
                  <a:pt x="15750" y="12111"/>
                </a:cubicBezTo>
                <a:cubicBezTo>
                  <a:pt x="15705" y="11778"/>
                  <a:pt x="15705" y="11778"/>
                  <a:pt x="15705" y="11778"/>
                </a:cubicBezTo>
                <a:cubicBezTo>
                  <a:pt x="15705" y="11594"/>
                  <a:pt x="15705" y="11594"/>
                  <a:pt x="15705" y="11594"/>
                </a:cubicBezTo>
                <a:moveTo>
                  <a:pt x="16792" y="11594"/>
                </a:moveTo>
                <a:cubicBezTo>
                  <a:pt x="16792" y="11594"/>
                  <a:pt x="16792" y="11594"/>
                  <a:pt x="16792" y="11594"/>
                </a:cubicBezTo>
                <a:cubicBezTo>
                  <a:pt x="16747" y="11778"/>
                  <a:pt x="16747" y="11778"/>
                  <a:pt x="16747" y="11778"/>
                </a:cubicBezTo>
                <a:cubicBezTo>
                  <a:pt x="16792" y="11889"/>
                  <a:pt x="16792" y="11889"/>
                  <a:pt x="16792" y="11889"/>
                </a:cubicBezTo>
                <a:cubicBezTo>
                  <a:pt x="16836" y="11889"/>
                  <a:pt x="16836" y="11889"/>
                  <a:pt x="16836" y="11889"/>
                </a:cubicBezTo>
                <a:cubicBezTo>
                  <a:pt x="16836" y="11705"/>
                  <a:pt x="16836" y="11705"/>
                  <a:pt x="16836" y="11705"/>
                </a:cubicBezTo>
                <a:cubicBezTo>
                  <a:pt x="16792" y="11594"/>
                  <a:pt x="16792" y="11594"/>
                  <a:pt x="16792" y="11594"/>
                </a:cubicBezTo>
                <a:moveTo>
                  <a:pt x="18414" y="11594"/>
                </a:moveTo>
                <a:cubicBezTo>
                  <a:pt x="18325" y="11705"/>
                  <a:pt x="18325" y="11705"/>
                  <a:pt x="18325" y="11705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414" y="11594"/>
                  <a:pt x="18414" y="11594"/>
                  <a:pt x="18414" y="11594"/>
                </a:cubicBezTo>
                <a:moveTo>
                  <a:pt x="7160" y="11372"/>
                </a:moveTo>
                <a:cubicBezTo>
                  <a:pt x="7160" y="11372"/>
                  <a:pt x="7160" y="11372"/>
                  <a:pt x="7160" y="11372"/>
                </a:cubicBezTo>
                <a:moveTo>
                  <a:pt x="18370" y="11040"/>
                </a:moveTo>
                <a:cubicBezTo>
                  <a:pt x="18280" y="11040"/>
                  <a:pt x="18280" y="11040"/>
                  <a:pt x="18280" y="11040"/>
                </a:cubicBezTo>
                <a:cubicBezTo>
                  <a:pt x="18280" y="11409"/>
                  <a:pt x="18280" y="11409"/>
                  <a:pt x="18280" y="11409"/>
                </a:cubicBezTo>
                <a:cubicBezTo>
                  <a:pt x="18206" y="11151"/>
                  <a:pt x="18206" y="11151"/>
                  <a:pt x="18206" y="11151"/>
                </a:cubicBezTo>
                <a:cubicBezTo>
                  <a:pt x="18161" y="11151"/>
                  <a:pt x="18161" y="11151"/>
                  <a:pt x="18161" y="11151"/>
                </a:cubicBezTo>
                <a:cubicBezTo>
                  <a:pt x="18131" y="11262"/>
                  <a:pt x="18131" y="11262"/>
                  <a:pt x="18131" y="11262"/>
                </a:cubicBezTo>
                <a:cubicBezTo>
                  <a:pt x="18176" y="11594"/>
                  <a:pt x="18176" y="11594"/>
                  <a:pt x="18176" y="11594"/>
                </a:cubicBezTo>
                <a:cubicBezTo>
                  <a:pt x="18131" y="12000"/>
                  <a:pt x="18131" y="12000"/>
                  <a:pt x="18131" y="12000"/>
                </a:cubicBezTo>
                <a:cubicBezTo>
                  <a:pt x="18236" y="11889"/>
                  <a:pt x="18236" y="11889"/>
                  <a:pt x="18236" y="11889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280" y="12111"/>
                  <a:pt x="18280" y="12111"/>
                  <a:pt x="18280" y="12111"/>
                </a:cubicBezTo>
                <a:cubicBezTo>
                  <a:pt x="18370" y="12111"/>
                  <a:pt x="18370" y="12111"/>
                  <a:pt x="18370" y="12111"/>
                </a:cubicBezTo>
                <a:cubicBezTo>
                  <a:pt x="18414" y="11705"/>
                  <a:pt x="18414" y="11705"/>
                  <a:pt x="18414" y="11705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80" y="11889"/>
                  <a:pt x="18280" y="11889"/>
                  <a:pt x="18280" y="11889"/>
                </a:cubicBezTo>
                <a:cubicBezTo>
                  <a:pt x="18325" y="11705"/>
                  <a:pt x="18325" y="11705"/>
                  <a:pt x="18325" y="11705"/>
                </a:cubicBezTo>
                <a:cubicBezTo>
                  <a:pt x="18251" y="11705"/>
                  <a:pt x="18251" y="11705"/>
                  <a:pt x="18251" y="11705"/>
                </a:cubicBezTo>
                <a:cubicBezTo>
                  <a:pt x="18370" y="11262"/>
                  <a:pt x="18370" y="11262"/>
                  <a:pt x="18370" y="11262"/>
                </a:cubicBezTo>
                <a:cubicBezTo>
                  <a:pt x="18370" y="11040"/>
                  <a:pt x="18370" y="11040"/>
                  <a:pt x="18370" y="11040"/>
                </a:cubicBezTo>
                <a:moveTo>
                  <a:pt x="6505" y="11040"/>
                </a:moveTo>
                <a:cubicBezTo>
                  <a:pt x="6431" y="11262"/>
                  <a:pt x="6431" y="11262"/>
                  <a:pt x="6431" y="11262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05" y="11040"/>
                  <a:pt x="6505" y="11040"/>
                  <a:pt x="6505" y="11040"/>
                </a:cubicBezTo>
                <a:moveTo>
                  <a:pt x="15288" y="10966"/>
                </a:moveTo>
                <a:cubicBezTo>
                  <a:pt x="15303" y="11151"/>
                  <a:pt x="15303" y="11151"/>
                  <a:pt x="15303" y="11151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288" y="10966"/>
                  <a:pt x="15288" y="10966"/>
                  <a:pt x="15288" y="10966"/>
                </a:cubicBezTo>
                <a:moveTo>
                  <a:pt x="16717" y="10855"/>
                </a:moveTo>
                <a:cubicBezTo>
                  <a:pt x="16747" y="10966"/>
                  <a:pt x="16747" y="10966"/>
                  <a:pt x="16747" y="10966"/>
                </a:cubicBezTo>
                <a:cubicBezTo>
                  <a:pt x="16717" y="10855"/>
                  <a:pt x="16717" y="10855"/>
                  <a:pt x="16717" y="10855"/>
                </a:cubicBezTo>
                <a:moveTo>
                  <a:pt x="18251" y="10818"/>
                </a:moveTo>
                <a:cubicBezTo>
                  <a:pt x="18161" y="10966"/>
                  <a:pt x="18161" y="10966"/>
                  <a:pt x="18161" y="10966"/>
                </a:cubicBezTo>
                <a:cubicBezTo>
                  <a:pt x="18251" y="11040"/>
                  <a:pt x="18251" y="11040"/>
                  <a:pt x="18251" y="11040"/>
                </a:cubicBezTo>
                <a:cubicBezTo>
                  <a:pt x="18251" y="10818"/>
                  <a:pt x="18251" y="10818"/>
                  <a:pt x="18251" y="10818"/>
                </a:cubicBezTo>
                <a:moveTo>
                  <a:pt x="16836" y="10818"/>
                </a:moveTo>
                <a:cubicBezTo>
                  <a:pt x="16747" y="11151"/>
                  <a:pt x="16747" y="11151"/>
                  <a:pt x="16747" y="11151"/>
                </a:cubicBezTo>
                <a:cubicBezTo>
                  <a:pt x="16732" y="11557"/>
                  <a:pt x="16658" y="11594"/>
                  <a:pt x="16747" y="11778"/>
                </a:cubicBezTo>
                <a:cubicBezTo>
                  <a:pt x="16792" y="11594"/>
                  <a:pt x="16792" y="11594"/>
                  <a:pt x="16792" y="11594"/>
                </a:cubicBezTo>
                <a:cubicBezTo>
                  <a:pt x="16836" y="10929"/>
                  <a:pt x="16836" y="10929"/>
                  <a:pt x="16836" y="10929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6836" y="10818"/>
                  <a:pt x="16836" y="10818"/>
                  <a:pt x="16836" y="10818"/>
                </a:cubicBezTo>
                <a:moveTo>
                  <a:pt x="18131" y="10523"/>
                </a:moveTo>
                <a:cubicBezTo>
                  <a:pt x="18087" y="10745"/>
                  <a:pt x="18087" y="10745"/>
                  <a:pt x="18087" y="10745"/>
                </a:cubicBezTo>
                <a:cubicBezTo>
                  <a:pt x="18087" y="10855"/>
                  <a:pt x="18087" y="10855"/>
                  <a:pt x="18087" y="10855"/>
                </a:cubicBezTo>
                <a:cubicBezTo>
                  <a:pt x="18087" y="10966"/>
                  <a:pt x="18087" y="10966"/>
                  <a:pt x="18087" y="10966"/>
                </a:cubicBezTo>
                <a:cubicBezTo>
                  <a:pt x="18087" y="11040"/>
                  <a:pt x="18087" y="11040"/>
                  <a:pt x="18087" y="11040"/>
                </a:cubicBezTo>
                <a:cubicBezTo>
                  <a:pt x="18131" y="11040"/>
                  <a:pt x="18131" y="11040"/>
                  <a:pt x="18131" y="11040"/>
                </a:cubicBezTo>
                <a:cubicBezTo>
                  <a:pt x="18131" y="10966"/>
                  <a:pt x="18131" y="10966"/>
                  <a:pt x="18131" y="10966"/>
                </a:cubicBezTo>
                <a:cubicBezTo>
                  <a:pt x="18131" y="10523"/>
                  <a:pt x="18131" y="10523"/>
                  <a:pt x="18131" y="10523"/>
                </a:cubicBezTo>
                <a:moveTo>
                  <a:pt x="18161" y="10412"/>
                </a:move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moveTo>
                  <a:pt x="16643" y="10412"/>
                </a:moveTo>
                <a:cubicBezTo>
                  <a:pt x="16583" y="10523"/>
                  <a:pt x="16583" y="10523"/>
                  <a:pt x="16583" y="10523"/>
                </a:cubicBezTo>
                <a:cubicBezTo>
                  <a:pt x="16658" y="10523"/>
                  <a:pt x="16658" y="10523"/>
                  <a:pt x="16658" y="10523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643" y="10412"/>
                  <a:pt x="16643" y="10412"/>
                  <a:pt x="16643" y="10412"/>
                </a:cubicBezTo>
                <a:moveTo>
                  <a:pt x="4734" y="10302"/>
                </a:moveTo>
                <a:cubicBezTo>
                  <a:pt x="4778" y="10412"/>
                  <a:pt x="4778" y="10412"/>
                  <a:pt x="4778" y="10412"/>
                </a:cubicBezTo>
                <a:cubicBezTo>
                  <a:pt x="4734" y="10302"/>
                  <a:pt x="4734" y="10302"/>
                  <a:pt x="4734" y="10302"/>
                </a:cubicBezTo>
                <a:moveTo>
                  <a:pt x="4659" y="10228"/>
                </a:moveTo>
                <a:cubicBezTo>
                  <a:pt x="4689" y="10302"/>
                  <a:pt x="4689" y="10302"/>
                  <a:pt x="4689" y="10302"/>
                </a:cubicBezTo>
                <a:cubicBezTo>
                  <a:pt x="4659" y="10228"/>
                  <a:pt x="4659" y="10228"/>
                  <a:pt x="4659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42" y="10745"/>
                  <a:pt x="18042" y="10745"/>
                  <a:pt x="18042" y="10745"/>
                </a:cubicBezTo>
                <a:cubicBezTo>
                  <a:pt x="18087" y="10745"/>
                  <a:pt x="18087" y="10745"/>
                  <a:pt x="18087" y="10745"/>
                </a:cubicBezTo>
                <a:cubicBezTo>
                  <a:pt x="18131" y="10523"/>
                  <a:pt x="18131" y="10523"/>
                  <a:pt x="18131" y="10523"/>
                </a:cubicBezTo>
                <a:cubicBezTo>
                  <a:pt x="18161" y="10412"/>
                  <a:pt x="18161" y="10412"/>
                  <a:pt x="18161" y="10412"/>
                </a:cubicBez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087" y="10228"/>
                  <a:pt x="18087" y="10228"/>
                  <a:pt x="18087" y="10228"/>
                </a:cubicBezTo>
                <a:cubicBezTo>
                  <a:pt x="18042" y="10523"/>
                  <a:pt x="18042" y="10523"/>
                  <a:pt x="18042" y="10523"/>
                </a:cubicBezTo>
                <a:cubicBezTo>
                  <a:pt x="18087" y="10228"/>
                  <a:pt x="18087" y="10228"/>
                  <a:pt x="18087" y="10228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18131" y="10228"/>
                </a:moveTo>
                <a:cubicBezTo>
                  <a:pt x="18161" y="10302"/>
                  <a:pt x="18161" y="10302"/>
                  <a:pt x="18161" y="10302"/>
                </a:cubicBezTo>
                <a:cubicBezTo>
                  <a:pt x="18131" y="10228"/>
                  <a:pt x="18131" y="10228"/>
                  <a:pt x="18131" y="10228"/>
                </a:cubicBezTo>
                <a:moveTo>
                  <a:pt x="6193" y="10117"/>
                </a:moveTo>
                <a:cubicBezTo>
                  <a:pt x="6118" y="10117"/>
                  <a:pt x="6118" y="10117"/>
                  <a:pt x="6118" y="10117"/>
                </a:cubicBezTo>
                <a:cubicBezTo>
                  <a:pt x="6118" y="10302"/>
                  <a:pt x="6118" y="10302"/>
                  <a:pt x="6118" y="10302"/>
                </a:cubicBezTo>
                <a:cubicBezTo>
                  <a:pt x="6193" y="10302"/>
                  <a:pt x="6193" y="10302"/>
                  <a:pt x="6193" y="10302"/>
                </a:cubicBezTo>
                <a:cubicBezTo>
                  <a:pt x="6193" y="10117"/>
                  <a:pt x="6193" y="10117"/>
                  <a:pt x="6193" y="10117"/>
                </a:cubicBezTo>
                <a:moveTo>
                  <a:pt x="6848" y="10117"/>
                </a:moveTo>
                <a:cubicBezTo>
                  <a:pt x="6758" y="10117"/>
                  <a:pt x="6758" y="10117"/>
                  <a:pt x="6758" y="10117"/>
                </a:cubicBezTo>
                <a:cubicBezTo>
                  <a:pt x="6758" y="10302"/>
                  <a:pt x="6758" y="10302"/>
                  <a:pt x="6758" y="10302"/>
                </a:cubicBezTo>
                <a:cubicBezTo>
                  <a:pt x="6848" y="10302"/>
                  <a:pt x="6848" y="10302"/>
                  <a:pt x="6848" y="10302"/>
                </a:cubicBezTo>
                <a:cubicBezTo>
                  <a:pt x="6848" y="10117"/>
                  <a:pt x="6848" y="10117"/>
                  <a:pt x="6848" y="10117"/>
                </a:cubicBezTo>
                <a:moveTo>
                  <a:pt x="6684" y="10006"/>
                </a:moveTo>
                <a:cubicBezTo>
                  <a:pt x="6595" y="10006"/>
                  <a:pt x="6595" y="10006"/>
                  <a:pt x="6595" y="10006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684" y="10228"/>
                  <a:pt x="6684" y="10228"/>
                  <a:pt x="6684" y="10228"/>
                </a:cubicBezTo>
                <a:cubicBezTo>
                  <a:pt x="6684" y="10006"/>
                  <a:pt x="6684" y="10006"/>
                  <a:pt x="6684" y="10006"/>
                </a:cubicBezTo>
                <a:moveTo>
                  <a:pt x="1504" y="9895"/>
                </a:moveTo>
                <a:cubicBezTo>
                  <a:pt x="1414" y="9895"/>
                  <a:pt x="1414" y="9895"/>
                  <a:pt x="1414" y="9895"/>
                </a:cubicBezTo>
                <a:cubicBezTo>
                  <a:pt x="1414" y="10117"/>
                  <a:pt x="1414" y="10117"/>
                  <a:pt x="1414" y="10117"/>
                </a:cubicBezTo>
                <a:cubicBezTo>
                  <a:pt x="1504" y="10117"/>
                  <a:pt x="1504" y="10117"/>
                  <a:pt x="1504" y="10117"/>
                </a:cubicBezTo>
                <a:cubicBezTo>
                  <a:pt x="1504" y="9895"/>
                  <a:pt x="1504" y="9895"/>
                  <a:pt x="1504" y="9895"/>
                </a:cubicBezTo>
                <a:moveTo>
                  <a:pt x="17462" y="9858"/>
                </a:moveTo>
                <a:cubicBezTo>
                  <a:pt x="17343" y="10154"/>
                  <a:pt x="17343" y="10154"/>
                  <a:pt x="17343" y="10154"/>
                </a:cubicBezTo>
                <a:cubicBezTo>
                  <a:pt x="17491" y="9969"/>
                  <a:pt x="17491" y="9969"/>
                  <a:pt x="17491" y="9969"/>
                </a:cubicBezTo>
                <a:cubicBezTo>
                  <a:pt x="17462" y="9858"/>
                  <a:pt x="17462" y="9858"/>
                  <a:pt x="17462" y="9858"/>
                </a:cubicBezTo>
                <a:moveTo>
                  <a:pt x="4451" y="9674"/>
                </a:moveTo>
                <a:cubicBezTo>
                  <a:pt x="4451" y="10006"/>
                  <a:pt x="4451" y="10006"/>
                  <a:pt x="4451" y="10006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451" y="9674"/>
                  <a:pt x="4451" y="9674"/>
                  <a:pt x="4451" y="9674"/>
                </a:cubicBezTo>
                <a:moveTo>
                  <a:pt x="15214" y="9600"/>
                </a:moveTo>
                <a:cubicBezTo>
                  <a:pt x="15139" y="9674"/>
                  <a:pt x="15139" y="9674"/>
                  <a:pt x="15139" y="9674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14" y="9600"/>
                  <a:pt x="15214" y="9600"/>
                  <a:pt x="15214" y="9600"/>
                </a:cubicBezTo>
                <a:moveTo>
                  <a:pt x="16107" y="9600"/>
                </a:moveTo>
                <a:cubicBezTo>
                  <a:pt x="16047" y="9711"/>
                  <a:pt x="15899" y="10043"/>
                  <a:pt x="15854" y="10228"/>
                </a:cubicBezTo>
                <a:cubicBezTo>
                  <a:pt x="16018" y="9932"/>
                  <a:pt x="16003" y="10043"/>
                  <a:pt x="16107" y="9600"/>
                </a:cubicBezTo>
                <a:moveTo>
                  <a:pt x="17640" y="9489"/>
                </a:moveTo>
                <a:cubicBezTo>
                  <a:pt x="17521" y="9674"/>
                  <a:pt x="17521" y="9674"/>
                  <a:pt x="17521" y="9674"/>
                </a:cubicBezTo>
                <a:cubicBezTo>
                  <a:pt x="17596" y="9674"/>
                  <a:pt x="17596" y="9674"/>
                  <a:pt x="17596" y="9674"/>
                </a:cubicBezTo>
                <a:cubicBezTo>
                  <a:pt x="17640" y="9489"/>
                  <a:pt x="17640" y="9489"/>
                  <a:pt x="17640" y="9489"/>
                </a:cubicBezTo>
                <a:moveTo>
                  <a:pt x="5865" y="9378"/>
                </a:moveTo>
                <a:cubicBezTo>
                  <a:pt x="5791" y="9378"/>
                  <a:pt x="5791" y="9378"/>
                  <a:pt x="5791" y="9378"/>
                </a:cubicBezTo>
                <a:cubicBezTo>
                  <a:pt x="5672" y="9378"/>
                  <a:pt x="5716" y="9415"/>
                  <a:pt x="5672" y="9600"/>
                </a:cubicBezTo>
                <a:cubicBezTo>
                  <a:pt x="5791" y="9600"/>
                  <a:pt x="5791" y="9600"/>
                  <a:pt x="5791" y="9600"/>
                </a:cubicBezTo>
                <a:cubicBezTo>
                  <a:pt x="5895" y="9600"/>
                  <a:pt x="5895" y="9637"/>
                  <a:pt x="5984" y="9674"/>
                </a:cubicBezTo>
                <a:cubicBezTo>
                  <a:pt x="5984" y="9674"/>
                  <a:pt x="5984" y="9674"/>
                  <a:pt x="5984" y="9674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63" y="9895"/>
                  <a:pt x="6193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208" y="9932"/>
                  <a:pt x="6208" y="9932"/>
                  <a:pt x="6208" y="9932"/>
                </a:cubicBezTo>
                <a:cubicBezTo>
                  <a:pt x="6193" y="9932"/>
                  <a:pt x="6163" y="9895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33" y="9822"/>
                </a:cubicBezTo>
                <a:cubicBezTo>
                  <a:pt x="6133" y="9822"/>
                  <a:pt x="6133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822"/>
                  <a:pt x="6118" y="9822"/>
                  <a:pt x="6118" y="9822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18" y="9785"/>
                  <a:pt x="6118" y="9785"/>
                  <a:pt x="6118" y="9785"/>
                </a:cubicBezTo>
                <a:cubicBezTo>
                  <a:pt x="6148" y="10006"/>
                  <a:pt x="6148" y="10006"/>
                  <a:pt x="6148" y="10006"/>
                </a:cubicBezTo>
                <a:cubicBezTo>
                  <a:pt x="6237" y="10006"/>
                  <a:pt x="6237" y="10006"/>
                  <a:pt x="6237" y="10006"/>
                </a:cubicBezTo>
                <a:cubicBezTo>
                  <a:pt x="6401" y="10043"/>
                  <a:pt x="6401" y="10043"/>
                  <a:pt x="6401" y="10043"/>
                </a:cubicBezTo>
                <a:cubicBezTo>
                  <a:pt x="6312" y="10228"/>
                  <a:pt x="6312" y="10228"/>
                  <a:pt x="6312" y="10228"/>
                </a:cubicBezTo>
                <a:cubicBezTo>
                  <a:pt x="6431" y="10228"/>
                  <a:pt x="6431" y="10228"/>
                  <a:pt x="6431" y="10228"/>
                </a:cubicBezTo>
                <a:cubicBezTo>
                  <a:pt x="6595" y="10228"/>
                  <a:pt x="6595" y="10228"/>
                  <a:pt x="6595" y="10228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431" y="10006"/>
                  <a:pt x="6431" y="10006"/>
                  <a:pt x="6431" y="10006"/>
                </a:cubicBezTo>
                <a:cubicBezTo>
                  <a:pt x="6595" y="10006"/>
                  <a:pt x="6595" y="10006"/>
                  <a:pt x="6595" y="10006"/>
                </a:cubicBezTo>
                <a:cubicBezTo>
                  <a:pt x="6595" y="9895"/>
                  <a:pt x="6595" y="9895"/>
                  <a:pt x="6565" y="9895"/>
                </a:cubicBezTo>
                <a:cubicBezTo>
                  <a:pt x="6550" y="9895"/>
                  <a:pt x="6520" y="9895"/>
                  <a:pt x="6476" y="9895"/>
                </a:cubicBezTo>
                <a:cubicBezTo>
                  <a:pt x="6371" y="9895"/>
                  <a:pt x="6371" y="9858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822"/>
                  <a:pt x="6267" y="9822"/>
                  <a:pt x="6267" y="9822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267" y="9785"/>
                  <a:pt x="6267" y="9785"/>
                  <a:pt x="6267" y="9785"/>
                </a:cubicBezTo>
                <a:cubicBezTo>
                  <a:pt x="6074" y="9600"/>
                  <a:pt x="6074" y="9600"/>
                  <a:pt x="6074" y="9600"/>
                </a:cubicBezTo>
                <a:cubicBezTo>
                  <a:pt x="5984" y="9600"/>
                  <a:pt x="5984" y="9600"/>
                  <a:pt x="5984" y="9600"/>
                </a:cubicBezTo>
                <a:cubicBezTo>
                  <a:pt x="5865" y="9378"/>
                  <a:pt x="5865" y="9378"/>
                  <a:pt x="5865" y="9378"/>
                </a:cubicBezTo>
                <a:moveTo>
                  <a:pt x="18131" y="9378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600"/>
                  <a:pt x="18131" y="9600"/>
                  <a:pt x="18131" y="9600"/>
                </a:cubicBezTo>
                <a:cubicBezTo>
                  <a:pt x="18131" y="9378"/>
                  <a:pt x="18131" y="9378"/>
                  <a:pt x="18131" y="9378"/>
                </a:cubicBezTo>
                <a:moveTo>
                  <a:pt x="14857" y="9268"/>
                </a:moveTo>
                <a:cubicBezTo>
                  <a:pt x="14931" y="9452"/>
                  <a:pt x="14990" y="9637"/>
                  <a:pt x="15065" y="9932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4857" y="9268"/>
                  <a:pt x="14857" y="9268"/>
                  <a:pt x="14857" y="9268"/>
                </a:cubicBezTo>
                <a:moveTo>
                  <a:pt x="3975" y="9157"/>
                </a:moveTo>
                <a:cubicBezTo>
                  <a:pt x="4049" y="9378"/>
                  <a:pt x="4049" y="9378"/>
                  <a:pt x="4049" y="937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49" y="9378"/>
                  <a:pt x="4049" y="9378"/>
                  <a:pt x="4049" y="9378"/>
                </a:cubicBezTo>
                <a:cubicBezTo>
                  <a:pt x="3975" y="9157"/>
                  <a:pt x="3975" y="9157"/>
                  <a:pt x="3975" y="9157"/>
                </a:cubicBezTo>
                <a:moveTo>
                  <a:pt x="18102" y="9120"/>
                </a:moveTo>
                <a:cubicBezTo>
                  <a:pt x="18042" y="9489"/>
                  <a:pt x="18042" y="9489"/>
                  <a:pt x="18042" y="9489"/>
                </a:cubicBezTo>
                <a:cubicBezTo>
                  <a:pt x="18131" y="9378"/>
                  <a:pt x="18131" y="9378"/>
                  <a:pt x="18131" y="9378"/>
                </a:cubicBezTo>
                <a:cubicBezTo>
                  <a:pt x="18102" y="9120"/>
                  <a:pt x="18102" y="9120"/>
                  <a:pt x="18102" y="9120"/>
                </a:cubicBezTo>
                <a:moveTo>
                  <a:pt x="5389" y="8418"/>
                </a:move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moveTo>
                  <a:pt x="5701" y="8308"/>
                </a:moveTo>
                <a:cubicBezTo>
                  <a:pt x="5835" y="8862"/>
                  <a:pt x="5835" y="8862"/>
                  <a:pt x="5835" y="8862"/>
                </a:cubicBezTo>
                <a:cubicBezTo>
                  <a:pt x="5701" y="8308"/>
                  <a:pt x="5701" y="8308"/>
                  <a:pt x="5701" y="8308"/>
                </a:cubicBezTo>
                <a:moveTo>
                  <a:pt x="5270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moveTo>
                  <a:pt x="5389" y="8234"/>
                </a:moveTo>
                <a:cubicBezTo>
                  <a:pt x="5344" y="8234"/>
                  <a:pt x="5344" y="8234"/>
                  <a:pt x="5344" y="8234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25" y="8529"/>
                  <a:pt x="5225" y="8529"/>
                  <a:pt x="5225" y="8529"/>
                </a:cubicBezTo>
                <a:cubicBezTo>
                  <a:pt x="5344" y="8529"/>
                  <a:pt x="5344" y="8529"/>
                  <a:pt x="5344" y="8529"/>
                </a:cubicBezTo>
                <a:cubicBezTo>
                  <a:pt x="5389" y="8418"/>
                  <a:pt x="5389" y="8418"/>
                  <a:pt x="5389" y="8418"/>
                </a:cubicBezTo>
                <a:cubicBezTo>
                  <a:pt x="5389" y="8234"/>
                  <a:pt x="5389" y="8234"/>
                  <a:pt x="5389" y="8234"/>
                </a:cubicBezTo>
                <a:moveTo>
                  <a:pt x="5701" y="7902"/>
                </a:moveTo>
                <a:cubicBezTo>
                  <a:pt x="5701" y="7902"/>
                  <a:pt x="5701" y="7902"/>
                  <a:pt x="5701" y="7902"/>
                </a:cubicBezTo>
                <a:moveTo>
                  <a:pt x="18727" y="7791"/>
                </a:moveTo>
                <a:cubicBezTo>
                  <a:pt x="18653" y="7791"/>
                  <a:pt x="18653" y="7791"/>
                  <a:pt x="18653" y="7791"/>
                </a:cubicBezTo>
                <a:cubicBezTo>
                  <a:pt x="18653" y="8123"/>
                  <a:pt x="18653" y="8123"/>
                  <a:pt x="18653" y="8123"/>
                </a:cubicBezTo>
                <a:cubicBezTo>
                  <a:pt x="18727" y="8123"/>
                  <a:pt x="18727" y="8123"/>
                  <a:pt x="18727" y="8123"/>
                </a:cubicBezTo>
                <a:cubicBezTo>
                  <a:pt x="18727" y="7791"/>
                  <a:pt x="18727" y="7791"/>
                  <a:pt x="18727" y="7791"/>
                </a:cubicBezTo>
                <a:moveTo>
                  <a:pt x="18727" y="7569"/>
                </a:moveTo>
                <a:cubicBezTo>
                  <a:pt x="18682" y="7680"/>
                  <a:pt x="18682" y="7680"/>
                  <a:pt x="18682" y="7680"/>
                </a:cubicBezTo>
                <a:cubicBezTo>
                  <a:pt x="18653" y="7791"/>
                  <a:pt x="18653" y="7791"/>
                  <a:pt x="18653" y="7791"/>
                </a:cubicBezTo>
                <a:cubicBezTo>
                  <a:pt x="18727" y="7791"/>
                  <a:pt x="18727" y="7791"/>
                  <a:pt x="18727" y="7791"/>
                </a:cubicBezTo>
                <a:cubicBezTo>
                  <a:pt x="18816" y="7902"/>
                  <a:pt x="18816" y="7902"/>
                  <a:pt x="18816" y="7902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727" y="7569"/>
                  <a:pt x="18727" y="7569"/>
                  <a:pt x="18727" y="7569"/>
                </a:cubicBezTo>
                <a:moveTo>
                  <a:pt x="3602" y="7569"/>
                </a:moveTo>
                <a:cubicBezTo>
                  <a:pt x="3528" y="7569"/>
                  <a:pt x="3528" y="7569"/>
                  <a:pt x="3528" y="7569"/>
                </a:cubicBezTo>
                <a:cubicBezTo>
                  <a:pt x="3647" y="7865"/>
                  <a:pt x="3870" y="8751"/>
                  <a:pt x="3975" y="9157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079" y="9268"/>
                  <a:pt x="4079" y="9268"/>
                  <a:pt x="4079" y="9268"/>
                </a:cubicBezTo>
                <a:cubicBezTo>
                  <a:pt x="4064" y="9342"/>
                  <a:pt x="4064" y="9342"/>
                  <a:pt x="4064" y="9342"/>
                </a:cubicBezTo>
                <a:cubicBezTo>
                  <a:pt x="4138" y="9452"/>
                  <a:pt x="4138" y="9452"/>
                  <a:pt x="4138" y="9452"/>
                </a:cubicBezTo>
                <a:cubicBezTo>
                  <a:pt x="4049" y="9157"/>
                  <a:pt x="4049" y="9157"/>
                  <a:pt x="4049" y="9157"/>
                </a:cubicBezTo>
                <a:cubicBezTo>
                  <a:pt x="3811" y="8308"/>
                  <a:pt x="3811" y="8308"/>
                  <a:pt x="3811" y="8308"/>
                </a:cubicBezTo>
                <a:cubicBezTo>
                  <a:pt x="3811" y="8234"/>
                  <a:pt x="3811" y="8234"/>
                  <a:pt x="3811" y="8234"/>
                </a:cubicBezTo>
                <a:cubicBezTo>
                  <a:pt x="3856" y="8086"/>
                  <a:pt x="3856" y="8086"/>
                  <a:pt x="3856" y="8086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602" y="7569"/>
                  <a:pt x="3602" y="7569"/>
                  <a:pt x="3602" y="7569"/>
                </a:cubicBezTo>
                <a:moveTo>
                  <a:pt x="18444" y="7274"/>
                </a:moveTo>
                <a:cubicBezTo>
                  <a:pt x="18444" y="7569"/>
                  <a:pt x="18444" y="7569"/>
                  <a:pt x="18444" y="7569"/>
                </a:cubicBezTo>
                <a:cubicBezTo>
                  <a:pt x="18444" y="7274"/>
                  <a:pt x="18444" y="7274"/>
                  <a:pt x="18444" y="7274"/>
                </a:cubicBezTo>
                <a:moveTo>
                  <a:pt x="5984" y="13883"/>
                </a:moveTo>
                <a:cubicBezTo>
                  <a:pt x="5984" y="13698"/>
                  <a:pt x="5984" y="13698"/>
                  <a:pt x="5984" y="13698"/>
                </a:cubicBezTo>
                <a:cubicBezTo>
                  <a:pt x="5984" y="13883"/>
                  <a:pt x="5984" y="13883"/>
                  <a:pt x="5984" y="13883"/>
                </a:cubicBezTo>
                <a:cubicBezTo>
                  <a:pt x="6074" y="13883"/>
                  <a:pt x="6074" y="13883"/>
                  <a:pt x="6074" y="13883"/>
                </a:cubicBezTo>
                <a:cubicBezTo>
                  <a:pt x="5984" y="13883"/>
                  <a:pt x="5984" y="13883"/>
                  <a:pt x="5984" y="13883"/>
                </a:cubicBezTo>
                <a:moveTo>
                  <a:pt x="6029" y="13366"/>
                </a:moveTo>
                <a:cubicBezTo>
                  <a:pt x="6029" y="13366"/>
                  <a:pt x="6029" y="13366"/>
                  <a:pt x="6029" y="13366"/>
                </a:cubicBezTo>
                <a:moveTo>
                  <a:pt x="5955" y="11705"/>
                </a:moveTo>
                <a:cubicBezTo>
                  <a:pt x="5955" y="11705"/>
                  <a:pt x="5955" y="11705"/>
                  <a:pt x="5955" y="11705"/>
                </a:cubicBezTo>
                <a:moveTo>
                  <a:pt x="6193" y="11705"/>
                </a:moveTo>
                <a:cubicBezTo>
                  <a:pt x="6193" y="11705"/>
                  <a:pt x="6193" y="11705"/>
                  <a:pt x="6193" y="11705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93" y="11705"/>
                  <a:pt x="6193" y="11705"/>
                  <a:pt x="6193" y="11705"/>
                </a:cubicBezTo>
                <a:moveTo>
                  <a:pt x="5240" y="10228"/>
                </a:move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cubicBezTo>
                  <a:pt x="5240" y="10228"/>
                  <a:pt x="5240" y="10228"/>
                  <a:pt x="5240" y="10228"/>
                </a:cubicBezTo>
                <a:moveTo>
                  <a:pt x="5240" y="10228"/>
                </a:moveTo>
                <a:cubicBezTo>
                  <a:pt x="5225" y="10228"/>
                  <a:pt x="5225" y="10228"/>
                  <a:pt x="5225" y="10228"/>
                </a:cubicBezTo>
                <a:cubicBezTo>
                  <a:pt x="5225" y="10228"/>
                  <a:pt x="5225" y="10228"/>
                  <a:pt x="5240" y="10228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711"/>
                  <a:pt x="5419" y="9711"/>
                  <a:pt x="5419" y="9711"/>
                </a:cubicBezTo>
                <a:cubicBezTo>
                  <a:pt x="5419" y="9711"/>
                  <a:pt x="5419" y="9711"/>
                  <a:pt x="5419" y="9711"/>
                </a:cubicBezTo>
                <a:moveTo>
                  <a:pt x="5419" y="9711"/>
                </a:move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711"/>
                </a:cubicBezTo>
                <a:moveTo>
                  <a:pt x="5419" y="9674"/>
                </a:moveTo>
                <a:cubicBezTo>
                  <a:pt x="5419" y="9674"/>
                  <a:pt x="5419" y="9674"/>
                  <a:pt x="5419" y="9674"/>
                </a:cubicBezTo>
                <a:moveTo>
                  <a:pt x="3766" y="7680"/>
                </a:move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cubicBezTo>
                  <a:pt x="3766" y="7680"/>
                  <a:pt x="3766" y="7680"/>
                  <a:pt x="3766" y="7680"/>
                </a:cubicBezTo>
                <a:moveTo>
                  <a:pt x="3930" y="7680"/>
                </a:moveTo>
                <a:cubicBezTo>
                  <a:pt x="3930" y="7680"/>
                  <a:pt x="3930" y="7680"/>
                  <a:pt x="3930" y="7680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4004" y="8012"/>
                  <a:pt x="4004" y="8012"/>
                  <a:pt x="4004" y="801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8012"/>
                  <a:pt x="3930" y="8012"/>
                  <a:pt x="3930" y="801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885" y="7902"/>
                  <a:pt x="3885" y="7902"/>
                  <a:pt x="3885" y="7902"/>
                </a:cubicBezTo>
                <a:cubicBezTo>
                  <a:pt x="3930" y="7902"/>
                  <a:pt x="3930" y="7902"/>
                  <a:pt x="3930" y="7902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3930" y="7680"/>
                </a:moveTo>
                <a:cubicBezTo>
                  <a:pt x="4004" y="7680"/>
                  <a:pt x="4004" y="7680"/>
                  <a:pt x="4004" y="7680"/>
                </a:cubicBezTo>
                <a:cubicBezTo>
                  <a:pt x="3930" y="7680"/>
                  <a:pt x="3930" y="7680"/>
                  <a:pt x="3930" y="7680"/>
                </a:cubicBezTo>
                <a:moveTo>
                  <a:pt x="5672" y="7902"/>
                </a:moveTo>
                <a:cubicBezTo>
                  <a:pt x="5672" y="7902"/>
                  <a:pt x="5672" y="7902"/>
                  <a:pt x="5672" y="7902"/>
                </a:cubicBezTo>
                <a:cubicBezTo>
                  <a:pt x="5672" y="7680"/>
                  <a:pt x="5672" y="7680"/>
                  <a:pt x="5672" y="7680"/>
                </a:cubicBezTo>
                <a:cubicBezTo>
                  <a:pt x="5672" y="7902"/>
                  <a:pt x="5672" y="7902"/>
                  <a:pt x="5672" y="790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582" y="7680"/>
                  <a:pt x="5582" y="7680"/>
                  <a:pt x="5582" y="7680"/>
                </a:cubicBezTo>
                <a:cubicBezTo>
                  <a:pt x="5582" y="8012"/>
                  <a:pt x="5582" y="8012"/>
                  <a:pt x="5582" y="8012"/>
                </a:cubicBezTo>
                <a:cubicBezTo>
                  <a:pt x="5672" y="8012"/>
                  <a:pt x="5672" y="8012"/>
                  <a:pt x="5672" y="8012"/>
                </a:cubicBezTo>
                <a:cubicBezTo>
                  <a:pt x="5701" y="7902"/>
                  <a:pt x="5701" y="7902"/>
                  <a:pt x="5701" y="7902"/>
                </a:cubicBezTo>
                <a:cubicBezTo>
                  <a:pt x="5672" y="7902"/>
                  <a:pt x="5672" y="7902"/>
                  <a:pt x="5672" y="7902"/>
                </a:cubicBezTo>
                <a:moveTo>
                  <a:pt x="5582" y="7680"/>
                </a:moveTo>
                <a:cubicBezTo>
                  <a:pt x="5672" y="7680"/>
                  <a:pt x="5672" y="7680"/>
                  <a:pt x="5672" y="7680"/>
                </a:cubicBezTo>
                <a:cubicBezTo>
                  <a:pt x="5582" y="7680"/>
                  <a:pt x="5582" y="7680"/>
                  <a:pt x="5582" y="7680"/>
                </a:cubicBezTo>
                <a:moveTo>
                  <a:pt x="3766" y="7680"/>
                </a:moveTo>
                <a:cubicBezTo>
                  <a:pt x="3736" y="7680"/>
                  <a:pt x="3707" y="7680"/>
                  <a:pt x="3692" y="7606"/>
                </a:cubicBezTo>
                <a:cubicBezTo>
                  <a:pt x="3707" y="7680"/>
                  <a:pt x="3736" y="7680"/>
                  <a:pt x="3766" y="7680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3692" y="7495"/>
                </a:move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569"/>
                  <a:pt x="3692" y="7569"/>
                  <a:pt x="3692" y="7606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cubicBezTo>
                  <a:pt x="3692" y="7569"/>
                  <a:pt x="3692" y="7569"/>
                  <a:pt x="3692" y="7569"/>
                </a:cubicBezTo>
                <a:cubicBezTo>
                  <a:pt x="3692" y="7495"/>
                  <a:pt x="3692" y="7495"/>
                  <a:pt x="3692" y="7495"/>
                </a:cubicBezTo>
                <a:moveTo>
                  <a:pt x="3885" y="7495"/>
                </a:move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cubicBezTo>
                  <a:pt x="3885" y="7495"/>
                  <a:pt x="3885" y="7495"/>
                  <a:pt x="3885" y="7495"/>
                </a:cubicBezTo>
                <a:moveTo>
                  <a:pt x="5106" y="7385"/>
                </a:moveTo>
                <a:cubicBezTo>
                  <a:pt x="4972" y="7385"/>
                  <a:pt x="4972" y="7385"/>
                  <a:pt x="4972" y="7385"/>
                </a:cubicBezTo>
                <a:cubicBezTo>
                  <a:pt x="5106" y="7385"/>
                  <a:pt x="5106" y="7385"/>
                  <a:pt x="5106" y="7385"/>
                </a:cubicBezTo>
                <a:moveTo>
                  <a:pt x="3766" y="7274"/>
                </a:moveTo>
                <a:cubicBezTo>
                  <a:pt x="3885" y="7274"/>
                  <a:pt x="3885" y="7274"/>
                  <a:pt x="3885" y="7274"/>
                </a:cubicBezTo>
                <a:cubicBezTo>
                  <a:pt x="3766" y="7274"/>
                  <a:pt x="3766" y="7274"/>
                  <a:pt x="3766" y="7274"/>
                </a:cubicBezTo>
                <a:moveTo>
                  <a:pt x="6148" y="7200"/>
                </a:moveTo>
                <a:cubicBezTo>
                  <a:pt x="6088" y="7200"/>
                  <a:pt x="6088" y="7200"/>
                  <a:pt x="6088" y="7200"/>
                </a:cubicBezTo>
                <a:cubicBezTo>
                  <a:pt x="6074" y="7274"/>
                  <a:pt x="6074" y="7274"/>
                  <a:pt x="6074" y="7274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3528" y="7569"/>
                  <a:pt x="3528" y="7569"/>
                  <a:pt x="3528" y="7569"/>
                </a:cubicBezTo>
                <a:cubicBezTo>
                  <a:pt x="3602" y="7569"/>
                  <a:pt x="3602" y="7569"/>
                  <a:pt x="3602" y="7569"/>
                </a:cubicBezTo>
                <a:cubicBezTo>
                  <a:pt x="3751" y="8234"/>
                  <a:pt x="3751" y="8234"/>
                  <a:pt x="3751" y="8234"/>
                </a:cubicBezTo>
                <a:cubicBezTo>
                  <a:pt x="3766" y="7975"/>
                  <a:pt x="3766" y="7975"/>
                  <a:pt x="3766" y="7975"/>
                </a:cubicBezTo>
                <a:cubicBezTo>
                  <a:pt x="3930" y="8234"/>
                  <a:pt x="3930" y="8234"/>
                  <a:pt x="3930" y="8234"/>
                </a:cubicBezTo>
                <a:cubicBezTo>
                  <a:pt x="4451" y="9674"/>
                  <a:pt x="4451" y="9674"/>
                  <a:pt x="4451" y="9674"/>
                </a:cubicBezTo>
                <a:cubicBezTo>
                  <a:pt x="4511" y="9969"/>
                  <a:pt x="4511" y="9969"/>
                  <a:pt x="4511" y="9969"/>
                </a:cubicBezTo>
                <a:cubicBezTo>
                  <a:pt x="4615" y="10228"/>
                  <a:pt x="4615" y="10228"/>
                  <a:pt x="4615" y="10228"/>
                </a:cubicBezTo>
                <a:cubicBezTo>
                  <a:pt x="4659" y="10228"/>
                  <a:pt x="4659" y="10228"/>
                  <a:pt x="4659" y="10228"/>
                </a:cubicBezTo>
                <a:cubicBezTo>
                  <a:pt x="4689" y="10302"/>
                  <a:pt x="4689" y="10302"/>
                  <a:pt x="4689" y="10302"/>
                </a:cubicBezTo>
                <a:cubicBezTo>
                  <a:pt x="4734" y="10302"/>
                  <a:pt x="4734" y="10302"/>
                  <a:pt x="4734" y="10302"/>
                </a:cubicBezTo>
                <a:cubicBezTo>
                  <a:pt x="4778" y="10412"/>
                  <a:pt x="4778" y="10412"/>
                  <a:pt x="4778" y="10412"/>
                </a:cubicBezTo>
                <a:cubicBezTo>
                  <a:pt x="4987" y="10634"/>
                  <a:pt x="4987" y="10634"/>
                  <a:pt x="4987" y="10634"/>
                </a:cubicBezTo>
                <a:cubicBezTo>
                  <a:pt x="5136" y="10560"/>
                  <a:pt x="5136" y="10560"/>
                  <a:pt x="5136" y="10560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08" y="10966"/>
                  <a:pt x="5508" y="10966"/>
                  <a:pt x="5508" y="10966"/>
                </a:cubicBezTo>
                <a:cubicBezTo>
                  <a:pt x="5642" y="11188"/>
                  <a:pt x="5538" y="11114"/>
                  <a:pt x="5716" y="11188"/>
                </a:cubicBezTo>
                <a:cubicBezTo>
                  <a:pt x="5716" y="11188"/>
                  <a:pt x="5716" y="11188"/>
                  <a:pt x="5716" y="11188"/>
                </a:cubicBezTo>
                <a:cubicBezTo>
                  <a:pt x="5538" y="11114"/>
                  <a:pt x="5642" y="11188"/>
                  <a:pt x="5508" y="10966"/>
                </a:cubicBezTo>
                <a:cubicBezTo>
                  <a:pt x="5419" y="10966"/>
                  <a:pt x="5419" y="10966"/>
                  <a:pt x="5419" y="10966"/>
                </a:cubicBezTo>
                <a:cubicBezTo>
                  <a:pt x="5538" y="11151"/>
                  <a:pt x="5612" y="11114"/>
                  <a:pt x="5627" y="11594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672" y="11446"/>
                  <a:pt x="5672" y="11446"/>
                  <a:pt x="5672" y="11446"/>
                </a:cubicBezTo>
                <a:cubicBezTo>
                  <a:pt x="5701" y="11594"/>
                  <a:pt x="5701" y="11594"/>
                  <a:pt x="5701" y="11594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821" y="11594"/>
                  <a:pt x="5821" y="11594"/>
                  <a:pt x="5821" y="11594"/>
                </a:cubicBezTo>
                <a:cubicBezTo>
                  <a:pt x="5791" y="11705"/>
                  <a:pt x="5791" y="11705"/>
                  <a:pt x="5791" y="11705"/>
                </a:cubicBezTo>
                <a:cubicBezTo>
                  <a:pt x="5746" y="11594"/>
                  <a:pt x="5746" y="11594"/>
                  <a:pt x="5746" y="11594"/>
                </a:cubicBezTo>
                <a:cubicBezTo>
                  <a:pt x="5791" y="11778"/>
                  <a:pt x="5791" y="11778"/>
                  <a:pt x="5791" y="11778"/>
                </a:cubicBezTo>
                <a:cubicBezTo>
                  <a:pt x="5910" y="11778"/>
                  <a:pt x="5910" y="11778"/>
                  <a:pt x="5910" y="11778"/>
                </a:cubicBezTo>
                <a:cubicBezTo>
                  <a:pt x="5984" y="11889"/>
                  <a:pt x="5984" y="11889"/>
                  <a:pt x="5984" y="11889"/>
                </a:cubicBezTo>
                <a:cubicBezTo>
                  <a:pt x="5999" y="11668"/>
                  <a:pt x="5999" y="11668"/>
                  <a:pt x="5999" y="11668"/>
                </a:cubicBezTo>
                <a:cubicBezTo>
                  <a:pt x="6118" y="11778"/>
                  <a:pt x="6118" y="11778"/>
                  <a:pt x="6118" y="11778"/>
                </a:cubicBezTo>
                <a:cubicBezTo>
                  <a:pt x="6133" y="12037"/>
                  <a:pt x="6148" y="12037"/>
                  <a:pt x="6148" y="12332"/>
                </a:cubicBezTo>
                <a:cubicBezTo>
                  <a:pt x="6148" y="12406"/>
                  <a:pt x="6148" y="12406"/>
                  <a:pt x="6148" y="12406"/>
                </a:cubicBezTo>
                <a:cubicBezTo>
                  <a:pt x="6148" y="12775"/>
                  <a:pt x="5999" y="12738"/>
                  <a:pt x="5955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6029" y="13366"/>
                  <a:pt x="6029" y="13366"/>
                  <a:pt x="6029" y="13366"/>
                </a:cubicBezTo>
                <a:cubicBezTo>
                  <a:pt x="5955" y="13366"/>
                  <a:pt x="5955" y="13366"/>
                  <a:pt x="5955" y="13366"/>
                </a:cubicBezTo>
                <a:cubicBezTo>
                  <a:pt x="5999" y="13588"/>
                  <a:pt x="5999" y="13588"/>
                  <a:pt x="5999" y="13588"/>
                </a:cubicBezTo>
                <a:cubicBezTo>
                  <a:pt x="5880" y="13809"/>
                  <a:pt x="5910" y="13551"/>
                  <a:pt x="5910" y="14105"/>
                </a:cubicBezTo>
                <a:cubicBezTo>
                  <a:pt x="6074" y="14252"/>
                  <a:pt x="5910" y="14105"/>
                  <a:pt x="6074" y="14437"/>
                </a:cubicBezTo>
                <a:cubicBezTo>
                  <a:pt x="6059" y="14363"/>
                  <a:pt x="5955" y="13920"/>
                  <a:pt x="5955" y="13883"/>
                </a:cubicBezTo>
                <a:cubicBezTo>
                  <a:pt x="5955" y="13883"/>
                  <a:pt x="5955" y="13883"/>
                  <a:pt x="5955" y="13883"/>
                </a:cubicBezTo>
                <a:cubicBezTo>
                  <a:pt x="5955" y="13920"/>
                  <a:pt x="6059" y="14363"/>
                  <a:pt x="6074" y="14437"/>
                </a:cubicBezTo>
                <a:cubicBezTo>
                  <a:pt x="6074" y="14437"/>
                  <a:pt x="6074" y="14437"/>
                  <a:pt x="6074" y="14437"/>
                </a:cubicBezTo>
                <a:cubicBezTo>
                  <a:pt x="7190" y="14437"/>
                  <a:pt x="7190" y="14437"/>
                  <a:pt x="7190" y="14437"/>
                </a:cubicBezTo>
                <a:cubicBezTo>
                  <a:pt x="7190" y="11815"/>
                  <a:pt x="7190" y="11815"/>
                  <a:pt x="7190" y="11815"/>
                </a:cubicBezTo>
                <a:cubicBezTo>
                  <a:pt x="7160" y="11778"/>
                  <a:pt x="7145" y="11705"/>
                  <a:pt x="7131" y="11594"/>
                </a:cubicBezTo>
                <a:cubicBezTo>
                  <a:pt x="7160" y="11372"/>
                  <a:pt x="7160" y="11372"/>
                  <a:pt x="7160" y="11372"/>
                </a:cubicBezTo>
                <a:cubicBezTo>
                  <a:pt x="6922" y="11483"/>
                  <a:pt x="6922" y="11483"/>
                  <a:pt x="6922" y="11483"/>
                </a:cubicBezTo>
                <a:cubicBezTo>
                  <a:pt x="6758" y="11483"/>
                  <a:pt x="6758" y="11483"/>
                  <a:pt x="6758" y="11483"/>
                </a:cubicBezTo>
                <a:cubicBezTo>
                  <a:pt x="6550" y="11262"/>
                  <a:pt x="6550" y="11262"/>
                  <a:pt x="6550" y="11262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565" y="11668"/>
                  <a:pt x="6565" y="11668"/>
                  <a:pt x="6565" y="11668"/>
                </a:cubicBezTo>
                <a:cubicBezTo>
                  <a:pt x="6520" y="11483"/>
                  <a:pt x="6520" y="11483"/>
                  <a:pt x="6520" y="11483"/>
                </a:cubicBezTo>
                <a:cubicBezTo>
                  <a:pt x="6476" y="11594"/>
                  <a:pt x="6476" y="11594"/>
                  <a:pt x="6476" y="11594"/>
                </a:cubicBezTo>
                <a:cubicBezTo>
                  <a:pt x="6431" y="11262"/>
                  <a:pt x="6431" y="11262"/>
                  <a:pt x="6431" y="1126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356" y="11372"/>
                  <a:pt x="6356" y="11372"/>
                  <a:pt x="6356" y="11372"/>
                </a:cubicBezTo>
                <a:cubicBezTo>
                  <a:pt x="6356" y="11262"/>
                  <a:pt x="6356" y="11262"/>
                  <a:pt x="6356" y="11262"/>
                </a:cubicBezTo>
                <a:cubicBezTo>
                  <a:pt x="6267" y="11372"/>
                  <a:pt x="6267" y="11372"/>
                  <a:pt x="6267" y="11372"/>
                </a:cubicBezTo>
                <a:cubicBezTo>
                  <a:pt x="6237" y="11594"/>
                  <a:pt x="6237" y="11594"/>
                  <a:pt x="6237" y="11594"/>
                </a:cubicBezTo>
                <a:cubicBezTo>
                  <a:pt x="6193" y="11705"/>
                  <a:pt x="6193" y="11705"/>
                  <a:pt x="6193" y="11705"/>
                </a:cubicBezTo>
                <a:cubicBezTo>
                  <a:pt x="6148" y="11631"/>
                  <a:pt x="6148" y="11594"/>
                  <a:pt x="6074" y="11594"/>
                </a:cubicBezTo>
                <a:cubicBezTo>
                  <a:pt x="6059" y="11594"/>
                  <a:pt x="6029" y="11594"/>
                  <a:pt x="6014" y="11594"/>
                </a:cubicBezTo>
                <a:cubicBezTo>
                  <a:pt x="5925" y="11594"/>
                  <a:pt x="5984" y="11594"/>
                  <a:pt x="5955" y="11705"/>
                </a:cubicBezTo>
                <a:cubicBezTo>
                  <a:pt x="5955" y="11705"/>
                  <a:pt x="5955" y="11705"/>
                  <a:pt x="5955" y="11705"/>
                </a:cubicBezTo>
                <a:cubicBezTo>
                  <a:pt x="5910" y="11705"/>
                  <a:pt x="5910" y="11705"/>
                  <a:pt x="5910" y="11705"/>
                </a:cubicBezTo>
                <a:cubicBezTo>
                  <a:pt x="5791" y="11483"/>
                  <a:pt x="5791" y="11483"/>
                  <a:pt x="5791" y="11483"/>
                </a:cubicBezTo>
                <a:cubicBezTo>
                  <a:pt x="5791" y="11372"/>
                  <a:pt x="5791" y="11372"/>
                  <a:pt x="5791" y="11372"/>
                </a:cubicBezTo>
                <a:cubicBezTo>
                  <a:pt x="5791" y="10966"/>
                  <a:pt x="5791" y="10966"/>
                  <a:pt x="5791" y="10966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91" y="10745"/>
                  <a:pt x="5791" y="10745"/>
                  <a:pt x="5791" y="10745"/>
                </a:cubicBezTo>
                <a:cubicBezTo>
                  <a:pt x="5746" y="10523"/>
                  <a:pt x="5746" y="10523"/>
                  <a:pt x="5746" y="10523"/>
                </a:cubicBezTo>
                <a:cubicBezTo>
                  <a:pt x="5672" y="10523"/>
                  <a:pt x="5672" y="10523"/>
                  <a:pt x="5672" y="10523"/>
                </a:cubicBezTo>
                <a:cubicBezTo>
                  <a:pt x="5493" y="10523"/>
                  <a:pt x="5493" y="10523"/>
                  <a:pt x="5493" y="10523"/>
                </a:cubicBezTo>
                <a:cubicBezTo>
                  <a:pt x="5597" y="9785"/>
                  <a:pt x="5597" y="9785"/>
                  <a:pt x="5597" y="9785"/>
                </a:cubicBezTo>
                <a:cubicBezTo>
                  <a:pt x="5553" y="9674"/>
                  <a:pt x="5553" y="9674"/>
                  <a:pt x="5553" y="9674"/>
                </a:cubicBezTo>
                <a:cubicBezTo>
                  <a:pt x="5508" y="10191"/>
                  <a:pt x="5463" y="9969"/>
                  <a:pt x="5463" y="10634"/>
                </a:cubicBezTo>
                <a:cubicBezTo>
                  <a:pt x="5463" y="10634"/>
                  <a:pt x="5463" y="10634"/>
                  <a:pt x="5463" y="10634"/>
                </a:cubicBezTo>
                <a:cubicBezTo>
                  <a:pt x="5463" y="9969"/>
                  <a:pt x="5508" y="10191"/>
                  <a:pt x="5553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419" y="9674"/>
                  <a:pt x="5419" y="9674"/>
                  <a:pt x="5419" y="9674"/>
                </a:cubicBezTo>
                <a:cubicBezTo>
                  <a:pt x="5300" y="10117"/>
                  <a:pt x="5300" y="10117"/>
                  <a:pt x="5300" y="10117"/>
                </a:cubicBezTo>
                <a:cubicBezTo>
                  <a:pt x="5136" y="10117"/>
                  <a:pt x="5136" y="10117"/>
                  <a:pt x="5136" y="10117"/>
                </a:cubicBezTo>
                <a:cubicBezTo>
                  <a:pt x="5061" y="10117"/>
                  <a:pt x="5061" y="10117"/>
                  <a:pt x="5061" y="10117"/>
                </a:cubicBezTo>
                <a:cubicBezTo>
                  <a:pt x="4853" y="9600"/>
                  <a:pt x="4853" y="9600"/>
                  <a:pt x="4853" y="9600"/>
                </a:cubicBezTo>
                <a:cubicBezTo>
                  <a:pt x="4853" y="9157"/>
                  <a:pt x="4853" y="9157"/>
                  <a:pt x="4853" y="9157"/>
                </a:cubicBezTo>
                <a:cubicBezTo>
                  <a:pt x="4868" y="8640"/>
                  <a:pt x="4868" y="8640"/>
                  <a:pt x="4868" y="8640"/>
                </a:cubicBezTo>
                <a:cubicBezTo>
                  <a:pt x="5061" y="8308"/>
                  <a:pt x="5061" y="8308"/>
                  <a:pt x="5061" y="8308"/>
                </a:cubicBezTo>
                <a:cubicBezTo>
                  <a:pt x="5225" y="8308"/>
                  <a:pt x="5225" y="8308"/>
                  <a:pt x="5225" y="8308"/>
                </a:cubicBezTo>
                <a:cubicBezTo>
                  <a:pt x="5270" y="8234"/>
                  <a:pt x="5270" y="8234"/>
                  <a:pt x="5270" y="8234"/>
                </a:cubicBezTo>
                <a:cubicBezTo>
                  <a:pt x="5344" y="8234"/>
                  <a:pt x="5344" y="8234"/>
                  <a:pt x="5344" y="8234"/>
                </a:cubicBezTo>
                <a:cubicBezTo>
                  <a:pt x="5389" y="8234"/>
                  <a:pt x="5389" y="8234"/>
                  <a:pt x="5389" y="8234"/>
                </a:cubicBezTo>
                <a:cubicBezTo>
                  <a:pt x="5701" y="8308"/>
                  <a:pt x="5701" y="8308"/>
                  <a:pt x="5701" y="8308"/>
                </a:cubicBezTo>
                <a:cubicBezTo>
                  <a:pt x="5835" y="8862"/>
                  <a:pt x="5835" y="8862"/>
                  <a:pt x="5835" y="8862"/>
                </a:cubicBezTo>
                <a:cubicBezTo>
                  <a:pt x="5835" y="9046"/>
                  <a:pt x="5835" y="9046"/>
                  <a:pt x="5835" y="9046"/>
                </a:cubicBezTo>
                <a:cubicBezTo>
                  <a:pt x="5910" y="9046"/>
                  <a:pt x="5910" y="9046"/>
                  <a:pt x="5910" y="9046"/>
                </a:cubicBezTo>
                <a:cubicBezTo>
                  <a:pt x="5910" y="8492"/>
                  <a:pt x="5835" y="8529"/>
                  <a:pt x="5835" y="8234"/>
                </a:cubicBezTo>
                <a:cubicBezTo>
                  <a:pt x="5835" y="7938"/>
                  <a:pt x="6059" y="7643"/>
                  <a:pt x="6148" y="7495"/>
                </a:cubicBezTo>
                <a:cubicBezTo>
                  <a:pt x="6148" y="7200"/>
                  <a:pt x="6148" y="7200"/>
                  <a:pt x="6148" y="7200"/>
                </a:cubicBezTo>
                <a:moveTo>
                  <a:pt x="18042" y="8345"/>
                </a:moveTo>
                <a:cubicBezTo>
                  <a:pt x="18042" y="8345"/>
                  <a:pt x="18042" y="8345"/>
                  <a:pt x="18042" y="8345"/>
                </a:cubicBezTo>
                <a:cubicBezTo>
                  <a:pt x="18087" y="8123"/>
                  <a:pt x="18087" y="8123"/>
                  <a:pt x="18087" y="8123"/>
                </a:cubicBezTo>
                <a:cubicBezTo>
                  <a:pt x="18042" y="8345"/>
                  <a:pt x="18042" y="8345"/>
                  <a:pt x="18042" y="8345"/>
                </a:cubicBezTo>
                <a:moveTo>
                  <a:pt x="18117" y="7200"/>
                </a:moveTo>
                <a:cubicBezTo>
                  <a:pt x="14410" y="7200"/>
                  <a:pt x="14410" y="7200"/>
                  <a:pt x="14410" y="7200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857" y="9046"/>
                  <a:pt x="14857" y="9046"/>
                  <a:pt x="14857" y="9046"/>
                </a:cubicBezTo>
                <a:cubicBezTo>
                  <a:pt x="14857" y="9268"/>
                  <a:pt x="14857" y="9268"/>
                  <a:pt x="14857" y="9268"/>
                </a:cubicBezTo>
                <a:cubicBezTo>
                  <a:pt x="14931" y="9268"/>
                  <a:pt x="14931" y="9268"/>
                  <a:pt x="14931" y="9268"/>
                </a:cubicBezTo>
                <a:cubicBezTo>
                  <a:pt x="15095" y="9785"/>
                  <a:pt x="15095" y="9785"/>
                  <a:pt x="15095" y="9785"/>
                </a:cubicBezTo>
                <a:cubicBezTo>
                  <a:pt x="15139" y="9674"/>
                  <a:pt x="15139" y="9674"/>
                  <a:pt x="15139" y="9674"/>
                </a:cubicBezTo>
                <a:cubicBezTo>
                  <a:pt x="15214" y="9600"/>
                  <a:pt x="15214" y="9600"/>
                  <a:pt x="15214" y="9600"/>
                </a:cubicBezTo>
                <a:cubicBezTo>
                  <a:pt x="15214" y="10302"/>
                  <a:pt x="15214" y="10302"/>
                  <a:pt x="15214" y="10302"/>
                </a:cubicBezTo>
                <a:cubicBezTo>
                  <a:pt x="15288" y="10966"/>
                  <a:pt x="15288" y="10966"/>
                  <a:pt x="15288" y="10966"/>
                </a:cubicBezTo>
                <a:cubicBezTo>
                  <a:pt x="15378" y="11262"/>
                  <a:pt x="15378" y="11262"/>
                  <a:pt x="15378" y="11262"/>
                </a:cubicBezTo>
                <a:cubicBezTo>
                  <a:pt x="15437" y="11852"/>
                  <a:pt x="15437" y="11852"/>
                  <a:pt x="15437" y="11852"/>
                </a:cubicBezTo>
                <a:cubicBezTo>
                  <a:pt x="15616" y="11372"/>
                  <a:pt x="15616" y="11372"/>
                  <a:pt x="15616" y="11372"/>
                </a:cubicBezTo>
                <a:cubicBezTo>
                  <a:pt x="15631" y="10671"/>
                  <a:pt x="15631" y="10671"/>
                  <a:pt x="15631" y="10671"/>
                </a:cubicBezTo>
                <a:cubicBezTo>
                  <a:pt x="15854" y="10228"/>
                  <a:pt x="15854" y="10228"/>
                  <a:pt x="15854" y="10228"/>
                </a:cubicBezTo>
                <a:cubicBezTo>
                  <a:pt x="15899" y="10043"/>
                  <a:pt x="16047" y="9711"/>
                  <a:pt x="16107" y="9600"/>
                </a:cubicBezTo>
                <a:cubicBezTo>
                  <a:pt x="16226" y="9600"/>
                  <a:pt x="16226" y="9600"/>
                  <a:pt x="16226" y="9600"/>
                </a:cubicBezTo>
                <a:cubicBezTo>
                  <a:pt x="16300" y="9489"/>
                  <a:pt x="16300" y="9489"/>
                  <a:pt x="16300" y="9489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226" y="9378"/>
                  <a:pt x="16226" y="9378"/>
                  <a:pt x="16226" y="9378"/>
                </a:cubicBezTo>
                <a:cubicBezTo>
                  <a:pt x="16345" y="9268"/>
                  <a:pt x="16345" y="9268"/>
                  <a:pt x="16345" y="9268"/>
                </a:cubicBezTo>
                <a:cubicBezTo>
                  <a:pt x="16464" y="10006"/>
                  <a:pt x="16464" y="10006"/>
                  <a:pt x="16464" y="10006"/>
                </a:cubicBezTo>
                <a:cubicBezTo>
                  <a:pt x="16583" y="10523"/>
                  <a:pt x="16583" y="10523"/>
                  <a:pt x="16583" y="10523"/>
                </a:cubicBezTo>
                <a:cubicBezTo>
                  <a:pt x="16643" y="10412"/>
                  <a:pt x="16643" y="10412"/>
                  <a:pt x="16643" y="10412"/>
                </a:cubicBezTo>
                <a:cubicBezTo>
                  <a:pt x="16717" y="10745"/>
                  <a:pt x="16717" y="10745"/>
                  <a:pt x="16717" y="10745"/>
                </a:cubicBezTo>
                <a:cubicBezTo>
                  <a:pt x="16717" y="10855"/>
                  <a:pt x="16717" y="10855"/>
                  <a:pt x="16717" y="10855"/>
                </a:cubicBezTo>
                <a:cubicBezTo>
                  <a:pt x="16747" y="10966"/>
                  <a:pt x="16747" y="10966"/>
                  <a:pt x="16747" y="10966"/>
                </a:cubicBezTo>
                <a:cubicBezTo>
                  <a:pt x="16747" y="11151"/>
                  <a:pt x="16747" y="11151"/>
                  <a:pt x="16747" y="11151"/>
                </a:cubicBezTo>
                <a:cubicBezTo>
                  <a:pt x="16836" y="10818"/>
                  <a:pt x="16836" y="10818"/>
                  <a:pt x="16836" y="10818"/>
                </a:cubicBezTo>
                <a:cubicBezTo>
                  <a:pt x="17119" y="11483"/>
                  <a:pt x="17119" y="11483"/>
                  <a:pt x="17119" y="11483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357" y="11151"/>
                  <a:pt x="17357" y="11151"/>
                  <a:pt x="17357" y="11151"/>
                </a:cubicBezTo>
                <a:cubicBezTo>
                  <a:pt x="17313" y="11372"/>
                  <a:pt x="17313" y="11372"/>
                  <a:pt x="17313" y="11372"/>
                </a:cubicBezTo>
                <a:cubicBezTo>
                  <a:pt x="17402" y="11262"/>
                  <a:pt x="17402" y="11262"/>
                  <a:pt x="17402" y="11262"/>
                </a:cubicBezTo>
                <a:cubicBezTo>
                  <a:pt x="17402" y="11040"/>
                  <a:pt x="17402" y="11040"/>
                  <a:pt x="17402" y="11040"/>
                </a:cubicBezTo>
                <a:cubicBezTo>
                  <a:pt x="17402" y="10782"/>
                  <a:pt x="17402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87" y="10782"/>
                  <a:pt x="17387" y="10782"/>
                  <a:pt x="17387" y="10782"/>
                </a:cubicBezTo>
                <a:cubicBezTo>
                  <a:pt x="17372" y="10782"/>
                  <a:pt x="17372" y="10782"/>
                  <a:pt x="17357" y="10745"/>
                </a:cubicBezTo>
                <a:cubicBezTo>
                  <a:pt x="17357" y="10745"/>
                  <a:pt x="17357" y="10745"/>
                  <a:pt x="17357" y="10745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57" y="10634"/>
                  <a:pt x="17357" y="10634"/>
                  <a:pt x="17357" y="10634"/>
                </a:cubicBezTo>
                <a:cubicBezTo>
                  <a:pt x="17328" y="10486"/>
                  <a:pt x="17194" y="10191"/>
                  <a:pt x="17194" y="10117"/>
                </a:cubicBezTo>
                <a:cubicBezTo>
                  <a:pt x="17194" y="9822"/>
                  <a:pt x="17253" y="9785"/>
                  <a:pt x="17313" y="9674"/>
                </a:cubicBezTo>
                <a:cubicBezTo>
                  <a:pt x="17402" y="9822"/>
                  <a:pt x="17402" y="9822"/>
                  <a:pt x="17402" y="9822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313" y="9563"/>
                  <a:pt x="17313" y="9563"/>
                  <a:pt x="17313" y="9563"/>
                </a:cubicBezTo>
                <a:cubicBezTo>
                  <a:pt x="17253" y="9711"/>
                  <a:pt x="17149" y="9822"/>
                  <a:pt x="17149" y="10117"/>
                </a:cubicBezTo>
                <a:cubicBezTo>
                  <a:pt x="17149" y="10117"/>
                  <a:pt x="17149" y="10117"/>
                  <a:pt x="17149" y="10117"/>
                </a:cubicBezTo>
                <a:cubicBezTo>
                  <a:pt x="17149" y="9822"/>
                  <a:pt x="17253" y="9711"/>
                  <a:pt x="17313" y="9563"/>
                </a:cubicBezTo>
                <a:cubicBezTo>
                  <a:pt x="17432" y="9674"/>
                  <a:pt x="17432" y="9674"/>
                  <a:pt x="17432" y="9674"/>
                </a:cubicBezTo>
                <a:cubicBezTo>
                  <a:pt x="17521" y="9674"/>
                  <a:pt x="17521" y="9674"/>
                  <a:pt x="17521" y="9674"/>
                </a:cubicBezTo>
                <a:cubicBezTo>
                  <a:pt x="17640" y="9489"/>
                  <a:pt x="17640" y="9489"/>
                  <a:pt x="17640" y="948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087" y="8529"/>
                  <a:pt x="18087" y="8529"/>
                  <a:pt x="18087" y="8529"/>
                </a:cubicBezTo>
                <a:cubicBezTo>
                  <a:pt x="17804" y="9489"/>
                  <a:pt x="17804" y="9489"/>
                  <a:pt x="17804" y="9489"/>
                </a:cubicBezTo>
                <a:cubicBezTo>
                  <a:pt x="18131" y="8529"/>
                  <a:pt x="18131" y="8529"/>
                  <a:pt x="18131" y="8529"/>
                </a:cubicBezTo>
                <a:cubicBezTo>
                  <a:pt x="18131" y="8308"/>
                  <a:pt x="18131" y="8308"/>
                  <a:pt x="18131" y="8308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8049"/>
                  <a:pt x="17998" y="8049"/>
                  <a:pt x="17998" y="8049"/>
                </a:cubicBezTo>
                <a:cubicBezTo>
                  <a:pt x="18087" y="8012"/>
                  <a:pt x="18087" y="8012"/>
                  <a:pt x="18087" y="8012"/>
                </a:cubicBezTo>
                <a:cubicBezTo>
                  <a:pt x="17998" y="7569"/>
                  <a:pt x="17998" y="7569"/>
                  <a:pt x="17998" y="7569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17" y="7200"/>
                  <a:pt x="18117" y="7200"/>
                  <a:pt x="18117" y="7200"/>
                </a:cubicBezTo>
                <a:moveTo>
                  <a:pt x="18176" y="7200"/>
                </a:moveTo>
                <a:cubicBezTo>
                  <a:pt x="18117" y="7200"/>
                  <a:pt x="18117" y="7200"/>
                  <a:pt x="18117" y="7200"/>
                </a:cubicBezTo>
                <a:cubicBezTo>
                  <a:pt x="18087" y="7385"/>
                  <a:pt x="18087" y="7385"/>
                  <a:pt x="18087" y="7385"/>
                </a:cubicBezTo>
                <a:cubicBezTo>
                  <a:pt x="18176" y="7200"/>
                  <a:pt x="18176" y="7200"/>
                  <a:pt x="18176" y="7200"/>
                </a:cubicBezTo>
                <a:moveTo>
                  <a:pt x="18593" y="7200"/>
                </a:moveTo>
                <a:cubicBezTo>
                  <a:pt x="18444" y="7200"/>
                  <a:pt x="18444" y="7200"/>
                  <a:pt x="18444" y="7200"/>
                </a:cubicBezTo>
                <a:cubicBezTo>
                  <a:pt x="18444" y="7274"/>
                  <a:pt x="18444" y="7274"/>
                  <a:pt x="18444" y="7274"/>
                </a:cubicBezTo>
                <a:cubicBezTo>
                  <a:pt x="18444" y="7569"/>
                  <a:pt x="18444" y="7569"/>
                  <a:pt x="18444" y="7569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563" y="7458"/>
                  <a:pt x="18563" y="7458"/>
                  <a:pt x="18563" y="7458"/>
                </a:cubicBezTo>
                <a:cubicBezTo>
                  <a:pt x="18489" y="7569"/>
                  <a:pt x="18489" y="7569"/>
                  <a:pt x="18489" y="7569"/>
                </a:cubicBezTo>
                <a:cubicBezTo>
                  <a:pt x="18548" y="7532"/>
                  <a:pt x="18608" y="7569"/>
                  <a:pt x="18608" y="7385"/>
                </a:cubicBezTo>
                <a:cubicBezTo>
                  <a:pt x="18608" y="7311"/>
                  <a:pt x="18608" y="7237"/>
                  <a:pt x="18593" y="7200"/>
                </a:cubicBezTo>
                <a:moveTo>
                  <a:pt x="19054" y="7274"/>
                </a:moveTo>
                <a:cubicBezTo>
                  <a:pt x="19054" y="7274"/>
                  <a:pt x="19054" y="7274"/>
                  <a:pt x="19054" y="7274"/>
                </a:cubicBezTo>
                <a:cubicBezTo>
                  <a:pt x="19054" y="7274"/>
                  <a:pt x="19054" y="7274"/>
                  <a:pt x="19054" y="7274"/>
                </a:cubicBezTo>
                <a:moveTo>
                  <a:pt x="19278" y="7200"/>
                </a:moveTo>
                <a:cubicBezTo>
                  <a:pt x="19159" y="7200"/>
                  <a:pt x="19159" y="7200"/>
                  <a:pt x="19159" y="7200"/>
                </a:cubicBezTo>
                <a:cubicBezTo>
                  <a:pt x="19144" y="7274"/>
                  <a:pt x="19144" y="7274"/>
                  <a:pt x="19144" y="7274"/>
                </a:cubicBezTo>
                <a:cubicBezTo>
                  <a:pt x="19054" y="7274"/>
                  <a:pt x="19054" y="7274"/>
                  <a:pt x="19054" y="7274"/>
                </a:cubicBezTo>
                <a:cubicBezTo>
                  <a:pt x="18980" y="7385"/>
                  <a:pt x="18980" y="7495"/>
                  <a:pt x="18891" y="7495"/>
                </a:cubicBezTo>
                <a:cubicBezTo>
                  <a:pt x="18861" y="7495"/>
                  <a:pt x="18861" y="7495"/>
                  <a:pt x="18861" y="7495"/>
                </a:cubicBezTo>
                <a:cubicBezTo>
                  <a:pt x="18801" y="7495"/>
                  <a:pt x="18786" y="7458"/>
                  <a:pt x="18772" y="7458"/>
                </a:cubicBezTo>
                <a:cubicBezTo>
                  <a:pt x="18757" y="7458"/>
                  <a:pt x="18801" y="7495"/>
                  <a:pt x="18727" y="7569"/>
                </a:cubicBezTo>
                <a:cubicBezTo>
                  <a:pt x="18861" y="7791"/>
                  <a:pt x="18861" y="7791"/>
                  <a:pt x="18861" y="7791"/>
                </a:cubicBezTo>
                <a:cubicBezTo>
                  <a:pt x="18891" y="7680"/>
                  <a:pt x="18891" y="7680"/>
                  <a:pt x="18891" y="7680"/>
                </a:cubicBezTo>
                <a:cubicBezTo>
                  <a:pt x="18980" y="7828"/>
                  <a:pt x="18980" y="7828"/>
                  <a:pt x="18980" y="7828"/>
                </a:cubicBezTo>
                <a:cubicBezTo>
                  <a:pt x="19010" y="7680"/>
                  <a:pt x="19010" y="7680"/>
                  <a:pt x="19010" y="7680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010" y="7385"/>
                  <a:pt x="19010" y="7385"/>
                  <a:pt x="19010" y="7385"/>
                </a:cubicBezTo>
                <a:cubicBezTo>
                  <a:pt x="19054" y="7569"/>
                  <a:pt x="19054" y="7569"/>
                  <a:pt x="19054" y="7569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9278" y="7200"/>
                </a:moveTo>
                <a:cubicBezTo>
                  <a:pt x="19278" y="7200"/>
                  <a:pt x="19278" y="7200"/>
                  <a:pt x="19278" y="7200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174" y="7569"/>
                  <a:pt x="19174" y="7569"/>
                  <a:pt x="19174" y="7569"/>
                </a:cubicBezTo>
                <a:cubicBezTo>
                  <a:pt x="19263" y="7495"/>
                  <a:pt x="19263" y="7495"/>
                  <a:pt x="19263" y="7495"/>
                </a:cubicBezTo>
                <a:cubicBezTo>
                  <a:pt x="19278" y="7200"/>
                  <a:pt x="19278" y="7200"/>
                  <a:pt x="19278" y="7200"/>
                </a:cubicBezTo>
                <a:moveTo>
                  <a:pt x="10361" y="7163"/>
                </a:moveTo>
                <a:cubicBezTo>
                  <a:pt x="10272" y="7163"/>
                  <a:pt x="10272" y="7163"/>
                  <a:pt x="10272" y="7163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61" y="7163"/>
                  <a:pt x="10361" y="7163"/>
                  <a:pt x="10361" y="7163"/>
                </a:cubicBezTo>
                <a:moveTo>
                  <a:pt x="11701" y="7052"/>
                </a:moveTo>
                <a:cubicBezTo>
                  <a:pt x="11567" y="7052"/>
                  <a:pt x="11567" y="7052"/>
                  <a:pt x="11567" y="7052"/>
                </a:cubicBezTo>
                <a:cubicBezTo>
                  <a:pt x="11582" y="7089"/>
                  <a:pt x="11596" y="7126"/>
                  <a:pt x="11626" y="7200"/>
                </a:cubicBezTo>
                <a:cubicBezTo>
                  <a:pt x="11730" y="7200"/>
                  <a:pt x="11730" y="7200"/>
                  <a:pt x="11730" y="7200"/>
                </a:cubicBezTo>
                <a:cubicBezTo>
                  <a:pt x="11730" y="7200"/>
                  <a:pt x="11730" y="7163"/>
                  <a:pt x="11730" y="7163"/>
                </a:cubicBezTo>
                <a:cubicBezTo>
                  <a:pt x="11701" y="7052"/>
                  <a:pt x="11701" y="7052"/>
                  <a:pt x="11701" y="7052"/>
                </a:cubicBezTo>
                <a:moveTo>
                  <a:pt x="11730" y="6831"/>
                </a:moveTo>
                <a:cubicBezTo>
                  <a:pt x="11701" y="7052"/>
                  <a:pt x="11701" y="7052"/>
                  <a:pt x="11701" y="7052"/>
                </a:cubicBezTo>
                <a:cubicBezTo>
                  <a:pt x="11730" y="7163"/>
                  <a:pt x="11730" y="7163"/>
                  <a:pt x="11730" y="7163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730" y="6831"/>
                  <a:pt x="11730" y="6831"/>
                  <a:pt x="11730" y="6831"/>
                </a:cubicBezTo>
                <a:moveTo>
                  <a:pt x="11701" y="6757"/>
                </a:moveTo>
                <a:cubicBezTo>
                  <a:pt x="11730" y="6831"/>
                  <a:pt x="11730" y="6831"/>
                  <a:pt x="11730" y="6831"/>
                </a:cubicBezTo>
                <a:cubicBezTo>
                  <a:pt x="11701" y="6757"/>
                  <a:pt x="11701" y="6757"/>
                  <a:pt x="11701" y="6757"/>
                </a:cubicBezTo>
                <a:moveTo>
                  <a:pt x="11328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28" y="6646"/>
                  <a:pt x="11328" y="6646"/>
                  <a:pt x="11328" y="6646"/>
                </a:cubicBezTo>
                <a:moveTo>
                  <a:pt x="11373" y="6646"/>
                </a:moveTo>
                <a:cubicBezTo>
                  <a:pt x="11328" y="6646"/>
                  <a:pt x="11328" y="6646"/>
                  <a:pt x="11328" y="6646"/>
                </a:cubicBezTo>
                <a:cubicBezTo>
                  <a:pt x="11328" y="6942"/>
                  <a:pt x="11328" y="6942"/>
                  <a:pt x="11328" y="6942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moveTo>
                  <a:pt x="12266" y="6646"/>
                </a:moveTo>
                <a:cubicBezTo>
                  <a:pt x="12132" y="6646"/>
                  <a:pt x="12132" y="6646"/>
                  <a:pt x="12132" y="6646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03" y="7200"/>
                  <a:pt x="12103" y="7200"/>
                  <a:pt x="12103" y="7200"/>
                </a:cubicBezTo>
                <a:cubicBezTo>
                  <a:pt x="12162" y="7200"/>
                  <a:pt x="12162" y="7200"/>
                  <a:pt x="12162" y="7200"/>
                </a:cubicBezTo>
                <a:cubicBezTo>
                  <a:pt x="12222" y="7163"/>
                  <a:pt x="12222" y="7163"/>
                  <a:pt x="12222" y="7163"/>
                </a:cubicBezTo>
                <a:cubicBezTo>
                  <a:pt x="12177" y="6757"/>
                  <a:pt x="12177" y="6757"/>
                  <a:pt x="12177" y="6757"/>
                </a:cubicBezTo>
                <a:cubicBezTo>
                  <a:pt x="12266" y="6646"/>
                  <a:pt x="12266" y="6646"/>
                  <a:pt x="12266" y="6646"/>
                </a:cubicBezTo>
                <a:moveTo>
                  <a:pt x="11849" y="6646"/>
                </a:moveTo>
                <a:cubicBezTo>
                  <a:pt x="11849" y="6646"/>
                  <a:pt x="11849" y="6646"/>
                  <a:pt x="11849" y="6646"/>
                </a:cubicBezTo>
                <a:moveTo>
                  <a:pt x="11567" y="6535"/>
                </a:moveTo>
                <a:cubicBezTo>
                  <a:pt x="11701" y="6757"/>
                  <a:pt x="11701" y="6757"/>
                  <a:pt x="11701" y="6757"/>
                </a:cubicBezTo>
                <a:cubicBezTo>
                  <a:pt x="11730" y="6831"/>
                  <a:pt x="11730" y="6831"/>
                  <a:pt x="11730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05" y="6831"/>
                  <a:pt x="11805" y="6831"/>
                  <a:pt x="11805" y="6831"/>
                </a:cubicBezTo>
                <a:cubicBezTo>
                  <a:pt x="11820" y="7052"/>
                  <a:pt x="11820" y="7052"/>
                  <a:pt x="11820" y="7052"/>
                </a:cubicBezTo>
                <a:cubicBezTo>
                  <a:pt x="11849" y="6978"/>
                  <a:pt x="11864" y="6942"/>
                  <a:pt x="11864" y="6905"/>
                </a:cubicBezTo>
                <a:cubicBezTo>
                  <a:pt x="11864" y="6905"/>
                  <a:pt x="11864" y="6905"/>
                  <a:pt x="11864" y="6905"/>
                </a:cubicBezTo>
                <a:cubicBezTo>
                  <a:pt x="11849" y="6905"/>
                  <a:pt x="11849" y="6905"/>
                  <a:pt x="11849" y="6868"/>
                </a:cubicBezTo>
                <a:cubicBezTo>
                  <a:pt x="11864" y="6868"/>
                  <a:pt x="11864" y="6868"/>
                  <a:pt x="11864" y="6868"/>
                </a:cubicBezTo>
                <a:cubicBezTo>
                  <a:pt x="11879" y="6868"/>
                  <a:pt x="11879" y="6868"/>
                  <a:pt x="11864" y="6905"/>
                </a:cubicBezTo>
                <a:cubicBezTo>
                  <a:pt x="11879" y="6905"/>
                  <a:pt x="11894" y="6868"/>
                  <a:pt x="11939" y="6831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567" y="6535"/>
                  <a:pt x="11567" y="6535"/>
                  <a:pt x="11567" y="6535"/>
                </a:cubicBezTo>
                <a:moveTo>
                  <a:pt x="11894" y="6314"/>
                </a:moveTo>
                <a:cubicBezTo>
                  <a:pt x="11924" y="6462"/>
                  <a:pt x="11924" y="6462"/>
                  <a:pt x="11924" y="6462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894" y="6314"/>
                  <a:pt x="11894" y="6314"/>
                  <a:pt x="11894" y="6314"/>
                </a:cubicBezTo>
                <a:moveTo>
                  <a:pt x="11328" y="6314"/>
                </a:moveTo>
                <a:cubicBezTo>
                  <a:pt x="11299" y="6462"/>
                  <a:pt x="11299" y="6462"/>
                  <a:pt x="11299" y="6462"/>
                </a:cubicBezTo>
                <a:cubicBezTo>
                  <a:pt x="11328" y="6646"/>
                  <a:pt x="11328" y="6646"/>
                  <a:pt x="11328" y="6646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373" y="6942"/>
                  <a:pt x="11373" y="6942"/>
                  <a:pt x="11373" y="6942"/>
                </a:cubicBezTo>
                <a:cubicBezTo>
                  <a:pt x="11373" y="6646"/>
                  <a:pt x="11373" y="6646"/>
                  <a:pt x="11373" y="6646"/>
                </a:cubicBezTo>
                <a:cubicBezTo>
                  <a:pt x="11418" y="6425"/>
                  <a:pt x="11418" y="6425"/>
                  <a:pt x="11418" y="6425"/>
                </a:cubicBezTo>
                <a:cubicBezTo>
                  <a:pt x="11328" y="6314"/>
                  <a:pt x="11328" y="6314"/>
                  <a:pt x="11328" y="6314"/>
                </a:cubicBezTo>
                <a:moveTo>
                  <a:pt x="11135" y="6203"/>
                </a:moveTo>
                <a:cubicBezTo>
                  <a:pt x="11001" y="6203"/>
                  <a:pt x="11001" y="6203"/>
                  <a:pt x="11001" y="6203"/>
                </a:cubicBezTo>
                <a:cubicBezTo>
                  <a:pt x="10956" y="6535"/>
                  <a:pt x="10956" y="6535"/>
                  <a:pt x="10956" y="6535"/>
                </a:cubicBezTo>
                <a:cubicBezTo>
                  <a:pt x="10748" y="6572"/>
                  <a:pt x="10793" y="6794"/>
                  <a:pt x="10703" y="7200"/>
                </a:cubicBezTo>
                <a:cubicBezTo>
                  <a:pt x="10718" y="7200"/>
                  <a:pt x="10718" y="7200"/>
                  <a:pt x="10718" y="7200"/>
                </a:cubicBezTo>
                <a:cubicBezTo>
                  <a:pt x="10763" y="7052"/>
                  <a:pt x="10807" y="6831"/>
                  <a:pt x="10822" y="6794"/>
                </a:cubicBezTo>
                <a:cubicBezTo>
                  <a:pt x="10852" y="6646"/>
                  <a:pt x="10882" y="6609"/>
                  <a:pt x="10897" y="6609"/>
                </a:cubicBezTo>
                <a:cubicBezTo>
                  <a:pt x="10912" y="6609"/>
                  <a:pt x="10912" y="6646"/>
                  <a:pt x="10927" y="6646"/>
                </a:cubicBezTo>
                <a:cubicBezTo>
                  <a:pt x="10927" y="6646"/>
                  <a:pt x="10941" y="6646"/>
                  <a:pt x="10941" y="6646"/>
                </a:cubicBezTo>
                <a:cubicBezTo>
                  <a:pt x="10956" y="6646"/>
                  <a:pt x="10971" y="6609"/>
                  <a:pt x="11001" y="6314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135" y="6203"/>
                  <a:pt x="11135" y="6203"/>
                  <a:pt x="11135" y="6203"/>
                </a:cubicBezTo>
                <a:moveTo>
                  <a:pt x="11209" y="6203"/>
                </a:moveTo>
                <a:cubicBezTo>
                  <a:pt x="11135" y="6203"/>
                  <a:pt x="11135" y="6203"/>
                  <a:pt x="11135" y="6203"/>
                </a:cubicBezTo>
                <a:cubicBezTo>
                  <a:pt x="11135" y="6314"/>
                  <a:pt x="11135" y="6314"/>
                  <a:pt x="11135" y="6314"/>
                </a:cubicBezTo>
                <a:cubicBezTo>
                  <a:pt x="11209" y="6203"/>
                  <a:pt x="11209" y="6203"/>
                  <a:pt x="11209" y="6203"/>
                </a:cubicBezTo>
                <a:moveTo>
                  <a:pt x="12549" y="6018"/>
                </a:moveTo>
                <a:cubicBezTo>
                  <a:pt x="12460" y="6314"/>
                  <a:pt x="12460" y="6314"/>
                  <a:pt x="12460" y="6314"/>
                </a:cubicBezTo>
                <a:cubicBezTo>
                  <a:pt x="12549" y="6203"/>
                  <a:pt x="12549" y="6203"/>
                  <a:pt x="12549" y="6203"/>
                </a:cubicBezTo>
                <a:cubicBezTo>
                  <a:pt x="12549" y="6018"/>
                  <a:pt x="12549" y="6018"/>
                  <a:pt x="12549" y="6018"/>
                </a:cubicBezTo>
                <a:moveTo>
                  <a:pt x="11701" y="5908"/>
                </a:moveTo>
                <a:cubicBezTo>
                  <a:pt x="11611" y="5908"/>
                  <a:pt x="11611" y="5908"/>
                  <a:pt x="1161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701" y="5908"/>
                  <a:pt x="11701" y="5908"/>
                  <a:pt x="11701" y="5908"/>
                </a:cubicBezTo>
                <a:moveTo>
                  <a:pt x="12906" y="5908"/>
                </a:moveTo>
                <a:cubicBezTo>
                  <a:pt x="12862" y="5908"/>
                  <a:pt x="12862" y="5908"/>
                  <a:pt x="12862" y="5908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906" y="6129"/>
                  <a:pt x="12906" y="6129"/>
                  <a:pt x="12906" y="6129"/>
                </a:cubicBezTo>
                <a:cubicBezTo>
                  <a:pt x="12906" y="5908"/>
                  <a:pt x="12906" y="5908"/>
                  <a:pt x="12906" y="5908"/>
                </a:cubicBezTo>
                <a:moveTo>
                  <a:pt x="13993" y="5871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871"/>
                  <a:pt x="13993" y="5871"/>
                  <a:pt x="13993" y="5871"/>
                </a:cubicBezTo>
                <a:moveTo>
                  <a:pt x="12862" y="5797"/>
                </a:moveTo>
                <a:cubicBezTo>
                  <a:pt x="12787" y="5797"/>
                  <a:pt x="12787" y="5797"/>
                  <a:pt x="12787" y="5797"/>
                </a:cubicBezTo>
                <a:cubicBezTo>
                  <a:pt x="12832" y="6018"/>
                  <a:pt x="12832" y="6018"/>
                  <a:pt x="12832" y="6018"/>
                </a:cubicBezTo>
                <a:cubicBezTo>
                  <a:pt x="12862" y="5908"/>
                  <a:pt x="12862" y="5908"/>
                  <a:pt x="12862" y="5908"/>
                </a:cubicBezTo>
                <a:cubicBezTo>
                  <a:pt x="12862" y="5797"/>
                  <a:pt x="12862" y="5797"/>
                  <a:pt x="12862" y="5797"/>
                </a:cubicBezTo>
                <a:moveTo>
                  <a:pt x="14365" y="5797"/>
                </a:moveTo>
                <a:cubicBezTo>
                  <a:pt x="14365" y="5797"/>
                  <a:pt x="14365" y="5797"/>
                  <a:pt x="14365" y="5797"/>
                </a:cubicBezTo>
                <a:moveTo>
                  <a:pt x="7607" y="5575"/>
                </a:moveTo>
                <a:cubicBezTo>
                  <a:pt x="7562" y="5686"/>
                  <a:pt x="7562" y="5686"/>
                  <a:pt x="7562" y="5686"/>
                </a:cubicBezTo>
                <a:cubicBezTo>
                  <a:pt x="7652" y="5797"/>
                  <a:pt x="7652" y="5797"/>
                  <a:pt x="7652" y="5797"/>
                </a:cubicBezTo>
                <a:cubicBezTo>
                  <a:pt x="7607" y="5575"/>
                  <a:pt x="7607" y="5575"/>
                  <a:pt x="7607" y="5575"/>
                </a:cubicBezTo>
                <a:moveTo>
                  <a:pt x="7413" y="5280"/>
                </a:moveTo>
                <a:cubicBezTo>
                  <a:pt x="7324" y="5280"/>
                  <a:pt x="7324" y="5280"/>
                  <a:pt x="7324" y="5280"/>
                </a:cubicBezTo>
                <a:cubicBezTo>
                  <a:pt x="7250" y="5575"/>
                  <a:pt x="7250" y="5575"/>
                  <a:pt x="7250" y="5575"/>
                </a:cubicBezTo>
                <a:cubicBezTo>
                  <a:pt x="7562" y="5686"/>
                  <a:pt x="7562" y="5686"/>
                  <a:pt x="7562" y="5686"/>
                </a:cubicBezTo>
                <a:cubicBezTo>
                  <a:pt x="7607" y="5575"/>
                  <a:pt x="7607" y="5575"/>
                  <a:pt x="7607" y="5575"/>
                </a:cubicBezTo>
                <a:cubicBezTo>
                  <a:pt x="7562" y="5391"/>
                  <a:pt x="7562" y="5391"/>
                  <a:pt x="7562" y="5391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moveTo>
                  <a:pt x="10554" y="4837"/>
                </a:moveTo>
                <a:cubicBezTo>
                  <a:pt x="10525" y="5169"/>
                  <a:pt x="10525" y="5169"/>
                  <a:pt x="10525" y="5169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554" y="4837"/>
                  <a:pt x="10554" y="4837"/>
                  <a:pt x="10554" y="4837"/>
                </a:cubicBezTo>
                <a:moveTo>
                  <a:pt x="10882" y="4763"/>
                </a:moveTo>
                <a:cubicBezTo>
                  <a:pt x="10852" y="5132"/>
                  <a:pt x="10882" y="5022"/>
                  <a:pt x="10718" y="5058"/>
                </a:cubicBezTo>
                <a:cubicBezTo>
                  <a:pt x="10718" y="5169"/>
                  <a:pt x="10718" y="5169"/>
                  <a:pt x="10718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82" y="5169"/>
                  <a:pt x="10882" y="5169"/>
                  <a:pt x="10882" y="5169"/>
                </a:cubicBezTo>
                <a:cubicBezTo>
                  <a:pt x="10852" y="5095"/>
                  <a:pt x="10852" y="5095"/>
                  <a:pt x="10852" y="5095"/>
                </a:cubicBezTo>
                <a:cubicBezTo>
                  <a:pt x="10927" y="4837"/>
                  <a:pt x="10927" y="4837"/>
                  <a:pt x="10927" y="4837"/>
                </a:cubicBezTo>
                <a:cubicBezTo>
                  <a:pt x="10882" y="4763"/>
                  <a:pt x="10882" y="4763"/>
                  <a:pt x="10882" y="4763"/>
                </a:cubicBezTo>
                <a:moveTo>
                  <a:pt x="10376" y="4468"/>
                </a:moveTo>
                <a:cubicBezTo>
                  <a:pt x="10242" y="4837"/>
                  <a:pt x="10242" y="4837"/>
                  <a:pt x="10242" y="4837"/>
                </a:cubicBezTo>
                <a:cubicBezTo>
                  <a:pt x="10242" y="4948"/>
                  <a:pt x="10242" y="4948"/>
                  <a:pt x="10242" y="4948"/>
                </a:cubicBezTo>
                <a:cubicBezTo>
                  <a:pt x="10316" y="4948"/>
                  <a:pt x="10316" y="4948"/>
                  <a:pt x="10316" y="494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376" y="4468"/>
                  <a:pt x="10376" y="4468"/>
                  <a:pt x="10376" y="4468"/>
                </a:cubicBezTo>
                <a:moveTo>
                  <a:pt x="10435" y="4431"/>
                </a:moveTo>
                <a:cubicBezTo>
                  <a:pt x="10242" y="4542"/>
                  <a:pt x="10242" y="4542"/>
                  <a:pt x="10242" y="4542"/>
                </a:cubicBezTo>
                <a:cubicBezTo>
                  <a:pt x="10242" y="4837"/>
                  <a:pt x="10242" y="4837"/>
                  <a:pt x="10242" y="4837"/>
                </a:cubicBezTo>
                <a:cubicBezTo>
                  <a:pt x="10376" y="4468"/>
                  <a:pt x="10376" y="4468"/>
                  <a:pt x="10376" y="4468"/>
                </a:cubicBezTo>
                <a:cubicBezTo>
                  <a:pt x="10406" y="4837"/>
                  <a:pt x="10406" y="4837"/>
                  <a:pt x="10406" y="4837"/>
                </a:cubicBezTo>
                <a:cubicBezTo>
                  <a:pt x="10435" y="4542"/>
                  <a:pt x="10435" y="4542"/>
                  <a:pt x="10435" y="4542"/>
                </a:cubicBezTo>
                <a:cubicBezTo>
                  <a:pt x="10435" y="4431"/>
                  <a:pt x="10435" y="4431"/>
                  <a:pt x="10435" y="4431"/>
                </a:cubicBezTo>
                <a:moveTo>
                  <a:pt x="7190" y="4357"/>
                </a:moveTo>
                <a:cubicBezTo>
                  <a:pt x="7190" y="5169"/>
                  <a:pt x="7190" y="5169"/>
                  <a:pt x="7190" y="5169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413" y="4948"/>
                  <a:pt x="7413" y="4948"/>
                  <a:pt x="7413" y="4948"/>
                </a:cubicBezTo>
                <a:cubicBezTo>
                  <a:pt x="7250" y="4948"/>
                  <a:pt x="7250" y="4948"/>
                  <a:pt x="7250" y="4948"/>
                </a:cubicBezTo>
                <a:cubicBezTo>
                  <a:pt x="7205" y="5169"/>
                  <a:pt x="7205" y="5169"/>
                  <a:pt x="7205" y="5169"/>
                </a:cubicBezTo>
                <a:cubicBezTo>
                  <a:pt x="7369" y="5058"/>
                  <a:pt x="7369" y="5058"/>
                  <a:pt x="7369" y="5058"/>
                </a:cubicBezTo>
                <a:cubicBezTo>
                  <a:pt x="7324" y="5280"/>
                  <a:pt x="7324" y="5280"/>
                  <a:pt x="7324" y="5280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43" y="5391"/>
                  <a:pt x="7443" y="5391"/>
                  <a:pt x="7443" y="5391"/>
                </a:cubicBezTo>
                <a:cubicBezTo>
                  <a:pt x="7413" y="5280"/>
                  <a:pt x="7413" y="5280"/>
                  <a:pt x="7413" y="5280"/>
                </a:cubicBezTo>
                <a:cubicBezTo>
                  <a:pt x="7458" y="4837"/>
                  <a:pt x="7458" y="4837"/>
                  <a:pt x="7458" y="4837"/>
                </a:cubicBezTo>
                <a:cubicBezTo>
                  <a:pt x="7324" y="4468"/>
                  <a:pt x="7324" y="4468"/>
                  <a:pt x="7324" y="4468"/>
                </a:cubicBezTo>
                <a:cubicBezTo>
                  <a:pt x="7190" y="4357"/>
                  <a:pt x="7190" y="4357"/>
                  <a:pt x="7190" y="4357"/>
                </a:cubicBezTo>
                <a:moveTo>
                  <a:pt x="11328" y="4209"/>
                </a:move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209"/>
                  <a:pt x="11328" y="4209"/>
                  <a:pt x="11328" y="4209"/>
                </a:cubicBezTo>
                <a:moveTo>
                  <a:pt x="10688" y="4025"/>
                </a:moveTo>
                <a:cubicBezTo>
                  <a:pt x="10599" y="4025"/>
                  <a:pt x="10599" y="4025"/>
                  <a:pt x="10599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644" y="4135"/>
                  <a:pt x="10644" y="4135"/>
                  <a:pt x="10644" y="413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480" y="4025"/>
                  <a:pt x="10480" y="4025"/>
                  <a:pt x="10480" y="4025"/>
                </a:cubicBezTo>
                <a:cubicBezTo>
                  <a:pt x="10480" y="4209"/>
                  <a:pt x="10480" y="4209"/>
                  <a:pt x="10480" y="4209"/>
                </a:cubicBezTo>
                <a:cubicBezTo>
                  <a:pt x="10554" y="4431"/>
                  <a:pt x="10584" y="4431"/>
                  <a:pt x="10644" y="4652"/>
                </a:cubicBezTo>
                <a:cubicBezTo>
                  <a:pt x="10599" y="4763"/>
                  <a:pt x="10599" y="4763"/>
                  <a:pt x="10599" y="4763"/>
                </a:cubicBezTo>
                <a:cubicBezTo>
                  <a:pt x="10554" y="4837"/>
                  <a:pt x="10554" y="4837"/>
                  <a:pt x="10554" y="4837"/>
                </a:cubicBezTo>
                <a:cubicBezTo>
                  <a:pt x="10718" y="5058"/>
                  <a:pt x="10718" y="5058"/>
                  <a:pt x="10718" y="5058"/>
                </a:cubicBezTo>
                <a:cubicBezTo>
                  <a:pt x="10882" y="5022"/>
                  <a:pt x="10852" y="5132"/>
                  <a:pt x="10882" y="4763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599" y="4320"/>
                  <a:pt x="10599" y="4320"/>
                  <a:pt x="10599" y="4320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807" y="4652"/>
                  <a:pt x="10807" y="4652"/>
                  <a:pt x="10807" y="4652"/>
                </a:cubicBezTo>
                <a:cubicBezTo>
                  <a:pt x="10763" y="4542"/>
                  <a:pt x="10763" y="4542"/>
                  <a:pt x="10763" y="4542"/>
                </a:cubicBezTo>
                <a:cubicBezTo>
                  <a:pt x="10718" y="4431"/>
                  <a:pt x="10718" y="4431"/>
                  <a:pt x="10718" y="4431"/>
                </a:cubicBezTo>
                <a:cubicBezTo>
                  <a:pt x="10688" y="4320"/>
                  <a:pt x="10688" y="4320"/>
                  <a:pt x="10688" y="4320"/>
                </a:cubicBezTo>
                <a:cubicBezTo>
                  <a:pt x="10688" y="4025"/>
                  <a:pt x="10688" y="4025"/>
                  <a:pt x="10688" y="4025"/>
                </a:cubicBezTo>
                <a:moveTo>
                  <a:pt x="10525" y="3914"/>
                </a:moveTo>
                <a:cubicBezTo>
                  <a:pt x="10480" y="4025"/>
                  <a:pt x="10480" y="4025"/>
                  <a:pt x="10480" y="4025"/>
                </a:cubicBezTo>
                <a:cubicBezTo>
                  <a:pt x="10554" y="4025"/>
                  <a:pt x="10554" y="4025"/>
                  <a:pt x="10554" y="4025"/>
                </a:cubicBezTo>
                <a:cubicBezTo>
                  <a:pt x="10525" y="3914"/>
                  <a:pt x="10525" y="3914"/>
                  <a:pt x="10525" y="3914"/>
                </a:cubicBezTo>
                <a:moveTo>
                  <a:pt x="11477" y="3692"/>
                </a:moveTo>
                <a:cubicBezTo>
                  <a:pt x="11418" y="3803"/>
                  <a:pt x="11418" y="3803"/>
                  <a:pt x="11418" y="3803"/>
                </a:cubicBezTo>
                <a:cubicBezTo>
                  <a:pt x="11448" y="3914"/>
                  <a:pt x="11448" y="3914"/>
                  <a:pt x="11448" y="3914"/>
                </a:cubicBezTo>
                <a:cubicBezTo>
                  <a:pt x="11492" y="4025"/>
                  <a:pt x="11492" y="4025"/>
                  <a:pt x="11492" y="4025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477" y="3692"/>
                  <a:pt x="11477" y="3692"/>
                  <a:pt x="11477" y="3692"/>
                </a:cubicBezTo>
                <a:moveTo>
                  <a:pt x="11165" y="3692"/>
                </a:moveTo>
                <a:cubicBezTo>
                  <a:pt x="11180" y="3840"/>
                  <a:pt x="11180" y="4025"/>
                  <a:pt x="11254" y="4025"/>
                </a:cubicBezTo>
                <a:cubicBezTo>
                  <a:pt x="11358" y="4025"/>
                  <a:pt x="11328" y="3951"/>
                  <a:pt x="11373" y="3803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165" y="3692"/>
                  <a:pt x="11165" y="3692"/>
                  <a:pt x="11165" y="3692"/>
                </a:cubicBezTo>
                <a:moveTo>
                  <a:pt x="11894" y="3175"/>
                </a:moveTo>
                <a:cubicBezTo>
                  <a:pt x="11894" y="3175"/>
                  <a:pt x="11894" y="3175"/>
                  <a:pt x="11894" y="3175"/>
                </a:cubicBezTo>
                <a:moveTo>
                  <a:pt x="7652" y="2732"/>
                </a:moveTo>
                <a:cubicBezTo>
                  <a:pt x="7696" y="2843"/>
                  <a:pt x="7696" y="2843"/>
                  <a:pt x="7696" y="2843"/>
                </a:cubicBezTo>
                <a:cubicBezTo>
                  <a:pt x="7652" y="2732"/>
                  <a:pt x="7652" y="2732"/>
                  <a:pt x="7652" y="2732"/>
                </a:cubicBezTo>
                <a:moveTo>
                  <a:pt x="9587" y="2732"/>
                </a:moveTo>
                <a:cubicBezTo>
                  <a:pt x="9587" y="2732"/>
                  <a:pt x="9587" y="2732"/>
                  <a:pt x="9587" y="2732"/>
                </a:cubicBezTo>
                <a:moveTo>
                  <a:pt x="9840" y="2658"/>
                </a:moveTo>
                <a:cubicBezTo>
                  <a:pt x="9587" y="2732"/>
                  <a:pt x="9587" y="2732"/>
                  <a:pt x="9587" y="2732"/>
                </a:cubicBezTo>
                <a:cubicBezTo>
                  <a:pt x="9512" y="2732"/>
                  <a:pt x="9512" y="2732"/>
                  <a:pt x="9512" y="2732"/>
                </a:cubicBezTo>
                <a:cubicBezTo>
                  <a:pt x="9468" y="2954"/>
                  <a:pt x="9468" y="2954"/>
                  <a:pt x="9468" y="2954"/>
                </a:cubicBezTo>
                <a:cubicBezTo>
                  <a:pt x="9512" y="2954"/>
                  <a:pt x="9512" y="2954"/>
                  <a:pt x="9512" y="2954"/>
                </a:cubicBezTo>
                <a:cubicBezTo>
                  <a:pt x="9512" y="3065"/>
                  <a:pt x="9512" y="3065"/>
                  <a:pt x="9512" y="3065"/>
                </a:cubicBezTo>
                <a:cubicBezTo>
                  <a:pt x="9617" y="3138"/>
                  <a:pt x="9587" y="3175"/>
                  <a:pt x="9676" y="3175"/>
                </a:cubicBezTo>
                <a:cubicBezTo>
                  <a:pt x="9780" y="3175"/>
                  <a:pt x="9780" y="2991"/>
                  <a:pt x="9959" y="2954"/>
                </a:cubicBezTo>
                <a:cubicBezTo>
                  <a:pt x="9959" y="2769"/>
                  <a:pt x="9959" y="2769"/>
                  <a:pt x="9959" y="2769"/>
                </a:cubicBezTo>
                <a:cubicBezTo>
                  <a:pt x="9840" y="2658"/>
                  <a:pt x="9840" y="2658"/>
                  <a:pt x="9840" y="2658"/>
                </a:cubicBezTo>
                <a:moveTo>
                  <a:pt x="13725" y="2289"/>
                </a:moveTo>
                <a:cubicBezTo>
                  <a:pt x="13725" y="2289"/>
                  <a:pt x="13725" y="2289"/>
                  <a:pt x="13725" y="2326"/>
                </a:cubicBezTo>
                <a:cubicBezTo>
                  <a:pt x="13725" y="2326"/>
                  <a:pt x="13725" y="2326"/>
                  <a:pt x="13740" y="2326"/>
                </a:cubicBezTo>
                <a:cubicBezTo>
                  <a:pt x="13740" y="2326"/>
                  <a:pt x="13740" y="2326"/>
                  <a:pt x="13740" y="2289"/>
                </a:cubicBezTo>
                <a:cubicBezTo>
                  <a:pt x="13725" y="2289"/>
                  <a:pt x="13725" y="2289"/>
                  <a:pt x="13725" y="2289"/>
                </a:cubicBezTo>
                <a:moveTo>
                  <a:pt x="9274" y="2215"/>
                </a:move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moveTo>
                  <a:pt x="7696" y="1994"/>
                </a:moveTo>
                <a:cubicBezTo>
                  <a:pt x="7652" y="1994"/>
                  <a:pt x="7652" y="1994"/>
                  <a:pt x="7652" y="1994"/>
                </a:cubicBezTo>
                <a:cubicBezTo>
                  <a:pt x="7532" y="1994"/>
                  <a:pt x="7532" y="1994"/>
                  <a:pt x="7532" y="1994"/>
                </a:cubicBezTo>
                <a:cubicBezTo>
                  <a:pt x="7562" y="2215"/>
                  <a:pt x="7562" y="2215"/>
                  <a:pt x="7562" y="2215"/>
                </a:cubicBezTo>
                <a:cubicBezTo>
                  <a:pt x="7652" y="2215"/>
                  <a:pt x="7652" y="2215"/>
                  <a:pt x="7652" y="2215"/>
                </a:cubicBezTo>
                <a:cubicBezTo>
                  <a:pt x="7696" y="1994"/>
                  <a:pt x="7696" y="1994"/>
                  <a:pt x="7696" y="1994"/>
                </a:cubicBezTo>
                <a:moveTo>
                  <a:pt x="12415" y="6942"/>
                </a:moveTo>
                <a:cubicBezTo>
                  <a:pt x="12415" y="6942"/>
                  <a:pt x="12415" y="6942"/>
                  <a:pt x="12415" y="6942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moveTo>
                  <a:pt x="14082" y="6757"/>
                </a:moveTo>
                <a:cubicBezTo>
                  <a:pt x="14082" y="6757"/>
                  <a:pt x="14082" y="6757"/>
                  <a:pt x="14082" y="6757"/>
                </a:cubicBezTo>
                <a:cubicBezTo>
                  <a:pt x="14082" y="6757"/>
                  <a:pt x="14082" y="6757"/>
                  <a:pt x="14082" y="6757"/>
                </a:cubicBezTo>
                <a:moveTo>
                  <a:pt x="13591" y="6831"/>
                </a:moveTo>
                <a:cubicBezTo>
                  <a:pt x="13591" y="6646"/>
                  <a:pt x="13591" y="6646"/>
                  <a:pt x="13591" y="6646"/>
                </a:cubicBezTo>
                <a:cubicBezTo>
                  <a:pt x="13591" y="6831"/>
                  <a:pt x="13591" y="6831"/>
                  <a:pt x="13591" y="6831"/>
                </a:cubicBezTo>
                <a:cubicBezTo>
                  <a:pt x="13755" y="6794"/>
                  <a:pt x="13755" y="6794"/>
                  <a:pt x="13755" y="6794"/>
                </a:cubicBezTo>
                <a:cubicBezTo>
                  <a:pt x="13591" y="6831"/>
                  <a:pt x="13591" y="6831"/>
                  <a:pt x="13591" y="6831"/>
                </a:cubicBezTo>
                <a:moveTo>
                  <a:pt x="13353" y="6535"/>
                </a:moveTo>
                <a:cubicBezTo>
                  <a:pt x="13502" y="6535"/>
                  <a:pt x="1356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621" y="6462"/>
                  <a:pt x="13636" y="6498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66" y="6609"/>
                  <a:pt x="13680" y="6646"/>
                  <a:pt x="13680" y="6646"/>
                </a:cubicBezTo>
                <a:cubicBezTo>
                  <a:pt x="13680" y="6646"/>
                  <a:pt x="13680" y="6646"/>
                  <a:pt x="13680" y="6646"/>
                </a:cubicBezTo>
                <a:cubicBezTo>
                  <a:pt x="13680" y="6646"/>
                  <a:pt x="13666" y="6609"/>
                  <a:pt x="13666" y="6609"/>
                </a:cubicBezTo>
                <a:cubicBezTo>
                  <a:pt x="13666" y="6609"/>
                  <a:pt x="13666" y="6609"/>
                  <a:pt x="13666" y="6609"/>
                </a:cubicBezTo>
                <a:cubicBezTo>
                  <a:pt x="13636" y="6498"/>
                  <a:pt x="13621" y="6462"/>
                  <a:pt x="13591" y="6462"/>
                </a:cubicBezTo>
                <a:cubicBezTo>
                  <a:pt x="13591" y="6462"/>
                  <a:pt x="13591" y="6462"/>
                  <a:pt x="13591" y="6462"/>
                </a:cubicBezTo>
                <a:cubicBezTo>
                  <a:pt x="13561" y="6462"/>
                  <a:pt x="13502" y="6535"/>
                  <a:pt x="13353" y="6535"/>
                </a:cubicBezTo>
                <a:cubicBezTo>
                  <a:pt x="13353" y="6535"/>
                  <a:pt x="13353" y="6535"/>
                  <a:pt x="13353" y="6535"/>
                </a:cubicBezTo>
                <a:moveTo>
                  <a:pt x="10525" y="6351"/>
                </a:move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cubicBezTo>
                  <a:pt x="10525" y="6351"/>
                  <a:pt x="10525" y="6351"/>
                  <a:pt x="10525" y="6351"/>
                </a:cubicBezTo>
                <a:moveTo>
                  <a:pt x="10510" y="6351"/>
                </a:moveTo>
                <a:cubicBezTo>
                  <a:pt x="10510" y="6351"/>
                  <a:pt x="10495" y="6351"/>
                  <a:pt x="10480" y="6351"/>
                </a:cubicBezTo>
                <a:cubicBezTo>
                  <a:pt x="10495" y="6351"/>
                  <a:pt x="10510" y="6351"/>
                  <a:pt x="10510" y="6351"/>
                </a:cubicBezTo>
                <a:moveTo>
                  <a:pt x="10465" y="6351"/>
                </a:moveTo>
                <a:cubicBezTo>
                  <a:pt x="10465" y="6351"/>
                  <a:pt x="10450" y="6351"/>
                  <a:pt x="10435" y="6351"/>
                </a:cubicBezTo>
                <a:cubicBezTo>
                  <a:pt x="10450" y="6351"/>
                  <a:pt x="10465" y="6351"/>
                  <a:pt x="10465" y="6351"/>
                </a:cubicBezTo>
                <a:moveTo>
                  <a:pt x="13353" y="6498"/>
                </a:moveTo>
                <a:cubicBezTo>
                  <a:pt x="13368" y="6351"/>
                  <a:pt x="13383" y="6314"/>
                  <a:pt x="13383" y="6314"/>
                </a:cubicBezTo>
                <a:cubicBezTo>
                  <a:pt x="13383" y="6314"/>
                  <a:pt x="13368" y="6351"/>
                  <a:pt x="13353" y="6498"/>
                </a:cubicBezTo>
                <a:moveTo>
                  <a:pt x="10331" y="6314"/>
                </a:moveTo>
                <a:cubicBezTo>
                  <a:pt x="10331" y="6314"/>
                  <a:pt x="10331" y="6314"/>
                  <a:pt x="10331" y="6314"/>
                </a:cubicBezTo>
                <a:cubicBezTo>
                  <a:pt x="10331" y="6314"/>
                  <a:pt x="10331" y="6314"/>
                  <a:pt x="10331" y="6314"/>
                </a:cubicBezTo>
                <a:moveTo>
                  <a:pt x="10391" y="6314"/>
                </a:moveTo>
                <a:cubicBezTo>
                  <a:pt x="10376" y="6314"/>
                  <a:pt x="10361" y="6314"/>
                  <a:pt x="10346" y="6314"/>
                </a:cubicBezTo>
                <a:cubicBezTo>
                  <a:pt x="10361" y="6314"/>
                  <a:pt x="10376" y="6314"/>
                  <a:pt x="10391" y="6314"/>
                </a:cubicBezTo>
                <a:moveTo>
                  <a:pt x="10346" y="6314"/>
                </a:move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cubicBezTo>
                  <a:pt x="10346" y="6314"/>
                  <a:pt x="10346" y="6314"/>
                  <a:pt x="10346" y="6314"/>
                </a:cubicBezTo>
                <a:moveTo>
                  <a:pt x="14246" y="6314"/>
                </a:moveTo>
                <a:cubicBezTo>
                  <a:pt x="14246" y="6314"/>
                  <a:pt x="14246" y="6314"/>
                  <a:pt x="14246" y="6314"/>
                </a:cubicBezTo>
                <a:cubicBezTo>
                  <a:pt x="14321" y="6314"/>
                  <a:pt x="14321" y="6314"/>
                  <a:pt x="14321" y="6314"/>
                </a:cubicBezTo>
                <a:cubicBezTo>
                  <a:pt x="14246" y="6314"/>
                  <a:pt x="14246" y="6314"/>
                  <a:pt x="14246" y="6314"/>
                </a:cubicBezTo>
                <a:moveTo>
                  <a:pt x="10718" y="6240"/>
                </a:moveTo>
                <a:cubicBezTo>
                  <a:pt x="10718" y="6240"/>
                  <a:pt x="10718" y="6203"/>
                  <a:pt x="10718" y="6203"/>
                </a:cubicBezTo>
                <a:cubicBezTo>
                  <a:pt x="10718" y="6203"/>
                  <a:pt x="10718" y="6240"/>
                  <a:pt x="10718" y="6240"/>
                </a:cubicBezTo>
                <a:moveTo>
                  <a:pt x="10718" y="6203"/>
                </a:moveTo>
                <a:cubicBezTo>
                  <a:pt x="10718" y="6203"/>
                  <a:pt x="10718" y="6203"/>
                  <a:pt x="10718" y="6203"/>
                </a:cubicBezTo>
                <a:moveTo>
                  <a:pt x="13993" y="5908"/>
                </a:move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moveTo>
                  <a:pt x="11373" y="5908"/>
                </a:move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cubicBezTo>
                  <a:pt x="11373" y="5908"/>
                  <a:pt x="11373" y="5908"/>
                  <a:pt x="11373" y="5908"/>
                </a:cubicBezTo>
                <a:moveTo>
                  <a:pt x="11373" y="5908"/>
                </a:moveTo>
                <a:cubicBezTo>
                  <a:pt x="11373" y="5908"/>
                  <a:pt x="11358" y="5908"/>
                  <a:pt x="11343" y="5908"/>
                </a:cubicBezTo>
                <a:cubicBezTo>
                  <a:pt x="11358" y="5908"/>
                  <a:pt x="11373" y="5908"/>
                  <a:pt x="11373" y="5908"/>
                </a:cubicBezTo>
                <a:moveTo>
                  <a:pt x="11343" y="5908"/>
                </a:moveTo>
                <a:cubicBezTo>
                  <a:pt x="11343" y="5908"/>
                  <a:pt x="11343" y="5908"/>
                  <a:pt x="11343" y="5908"/>
                </a:cubicBezTo>
                <a:cubicBezTo>
                  <a:pt x="11343" y="5908"/>
                  <a:pt x="11343" y="5908"/>
                  <a:pt x="11343" y="5908"/>
                </a:cubicBezTo>
                <a:moveTo>
                  <a:pt x="11254" y="5908"/>
                </a:moveTo>
                <a:cubicBezTo>
                  <a:pt x="11254" y="5908"/>
                  <a:pt x="11254" y="5908"/>
                  <a:pt x="11269" y="5908"/>
                </a:cubicBezTo>
                <a:cubicBezTo>
                  <a:pt x="11254" y="5908"/>
                  <a:pt x="11254" y="5908"/>
                  <a:pt x="11254" y="5908"/>
                </a:cubicBezTo>
                <a:moveTo>
                  <a:pt x="11328" y="5908"/>
                </a:moveTo>
                <a:cubicBezTo>
                  <a:pt x="11314" y="5908"/>
                  <a:pt x="11299" y="5908"/>
                  <a:pt x="11284" y="5908"/>
                </a:cubicBezTo>
                <a:cubicBezTo>
                  <a:pt x="11299" y="5908"/>
                  <a:pt x="11314" y="5908"/>
                  <a:pt x="11328" y="5908"/>
                </a:cubicBezTo>
                <a:moveTo>
                  <a:pt x="11269" y="5908"/>
                </a:move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cubicBezTo>
                  <a:pt x="11269" y="5908"/>
                  <a:pt x="11269" y="5908"/>
                  <a:pt x="11269" y="5908"/>
                </a:cubicBezTo>
                <a:moveTo>
                  <a:pt x="11448" y="5612"/>
                </a:moveTo>
                <a:cubicBezTo>
                  <a:pt x="11448" y="5612"/>
                  <a:pt x="11448" y="5575"/>
                  <a:pt x="11448" y="5575"/>
                </a:cubicBezTo>
                <a:cubicBezTo>
                  <a:pt x="11448" y="5575"/>
                  <a:pt x="11448" y="5612"/>
                  <a:pt x="11448" y="5612"/>
                </a:cubicBezTo>
                <a:moveTo>
                  <a:pt x="10718" y="5391"/>
                </a:moveTo>
                <a:cubicBezTo>
                  <a:pt x="10718" y="5391"/>
                  <a:pt x="10718" y="5391"/>
                  <a:pt x="10718" y="5391"/>
                </a:cubicBezTo>
                <a:moveTo>
                  <a:pt x="10718" y="5391"/>
                </a:move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moveTo>
                  <a:pt x="11269" y="5391"/>
                </a:moveTo>
                <a:cubicBezTo>
                  <a:pt x="11046" y="5280"/>
                  <a:pt x="11046" y="5280"/>
                  <a:pt x="11046" y="5280"/>
                </a:cubicBezTo>
                <a:cubicBezTo>
                  <a:pt x="11269" y="5391"/>
                  <a:pt x="11269" y="5391"/>
                  <a:pt x="11269" y="5391"/>
                </a:cubicBezTo>
                <a:moveTo>
                  <a:pt x="11448" y="5575"/>
                </a:moveTo>
                <a:cubicBezTo>
                  <a:pt x="11194" y="5538"/>
                  <a:pt x="11403" y="5465"/>
                  <a:pt x="11194" y="5280"/>
                </a:cubicBezTo>
                <a:cubicBezTo>
                  <a:pt x="11194" y="5280"/>
                  <a:pt x="11194" y="5280"/>
                  <a:pt x="11194" y="5280"/>
                </a:cubicBezTo>
                <a:cubicBezTo>
                  <a:pt x="11403" y="5465"/>
                  <a:pt x="11194" y="5538"/>
                  <a:pt x="11448" y="5575"/>
                </a:cubicBezTo>
                <a:cubicBezTo>
                  <a:pt x="11448" y="5575"/>
                  <a:pt x="11448" y="5575"/>
                  <a:pt x="11448" y="5575"/>
                </a:cubicBezTo>
                <a:moveTo>
                  <a:pt x="11254" y="4763"/>
                </a:moveTo>
                <a:cubicBezTo>
                  <a:pt x="11254" y="4763"/>
                  <a:pt x="11254" y="4763"/>
                  <a:pt x="11254" y="4763"/>
                </a:cubicBezTo>
                <a:moveTo>
                  <a:pt x="11775" y="4542"/>
                </a:moveTo>
                <a:cubicBezTo>
                  <a:pt x="11775" y="4542"/>
                  <a:pt x="11775" y="4542"/>
                  <a:pt x="11775" y="4542"/>
                </a:cubicBezTo>
                <a:moveTo>
                  <a:pt x="12103" y="4542"/>
                </a:moveTo>
                <a:cubicBezTo>
                  <a:pt x="12103" y="4098"/>
                  <a:pt x="12103" y="4098"/>
                  <a:pt x="12103" y="4098"/>
                </a:cubicBezTo>
                <a:cubicBezTo>
                  <a:pt x="12103" y="4098"/>
                  <a:pt x="12103" y="4098"/>
                  <a:pt x="12103" y="4098"/>
                </a:cubicBezTo>
                <a:cubicBezTo>
                  <a:pt x="12103" y="4542"/>
                  <a:pt x="12103" y="4542"/>
                  <a:pt x="12103" y="4542"/>
                </a:cubicBezTo>
                <a:moveTo>
                  <a:pt x="11656" y="3914"/>
                </a:moveTo>
                <a:cubicBezTo>
                  <a:pt x="11567" y="3877"/>
                  <a:pt x="11567" y="3877"/>
                  <a:pt x="11567" y="3877"/>
                </a:cubicBezTo>
                <a:cubicBezTo>
                  <a:pt x="11656" y="3914"/>
                  <a:pt x="11656" y="3914"/>
                  <a:pt x="11656" y="3914"/>
                </a:cubicBezTo>
                <a:moveTo>
                  <a:pt x="12237" y="4172"/>
                </a:moveTo>
                <a:cubicBezTo>
                  <a:pt x="12296" y="4172"/>
                  <a:pt x="12311" y="4098"/>
                  <a:pt x="12266" y="3840"/>
                </a:cubicBezTo>
                <a:cubicBezTo>
                  <a:pt x="12311" y="4098"/>
                  <a:pt x="12296" y="4172"/>
                  <a:pt x="12237" y="4172"/>
                </a:cubicBezTo>
                <a:moveTo>
                  <a:pt x="12266" y="3803"/>
                </a:move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cubicBezTo>
                  <a:pt x="12266" y="3803"/>
                  <a:pt x="12266" y="3803"/>
                  <a:pt x="12266" y="3803"/>
                </a:cubicBezTo>
                <a:moveTo>
                  <a:pt x="12549" y="3692"/>
                </a:move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moveTo>
                  <a:pt x="12713" y="3692"/>
                </a:moveTo>
                <a:cubicBezTo>
                  <a:pt x="12638" y="3692"/>
                  <a:pt x="12638" y="3545"/>
                  <a:pt x="12624" y="3360"/>
                </a:cubicBezTo>
                <a:cubicBezTo>
                  <a:pt x="12624" y="3360"/>
                  <a:pt x="12624" y="3360"/>
                  <a:pt x="12624" y="3360"/>
                </a:cubicBezTo>
                <a:cubicBezTo>
                  <a:pt x="12638" y="3545"/>
                  <a:pt x="12638" y="3692"/>
                  <a:pt x="12713" y="3692"/>
                </a:cubicBezTo>
                <a:cubicBezTo>
                  <a:pt x="12817" y="3692"/>
                  <a:pt x="12787" y="3655"/>
                  <a:pt x="12832" y="3471"/>
                </a:cubicBezTo>
                <a:cubicBezTo>
                  <a:pt x="12832" y="3471"/>
                  <a:pt x="12832" y="3471"/>
                  <a:pt x="12832" y="3471"/>
                </a:cubicBezTo>
                <a:cubicBezTo>
                  <a:pt x="12787" y="3655"/>
                  <a:pt x="12817" y="3692"/>
                  <a:pt x="12713" y="3692"/>
                </a:cubicBezTo>
                <a:moveTo>
                  <a:pt x="11209" y="3286"/>
                </a:moveTo>
                <a:cubicBezTo>
                  <a:pt x="11209" y="3286"/>
                  <a:pt x="11209" y="3286"/>
                  <a:pt x="11209" y="3286"/>
                </a:cubicBezTo>
                <a:moveTo>
                  <a:pt x="13040" y="3582"/>
                </a:moveTo>
                <a:cubicBezTo>
                  <a:pt x="12951" y="3471"/>
                  <a:pt x="12951" y="3471"/>
                  <a:pt x="12951" y="3471"/>
                </a:cubicBezTo>
                <a:cubicBezTo>
                  <a:pt x="12877" y="3360"/>
                  <a:pt x="12877" y="3360"/>
                  <a:pt x="12877" y="3360"/>
                </a:cubicBezTo>
                <a:cubicBezTo>
                  <a:pt x="12936" y="3138"/>
                  <a:pt x="12936" y="3138"/>
                  <a:pt x="12936" y="3138"/>
                </a:cubicBezTo>
                <a:cubicBezTo>
                  <a:pt x="12996" y="3360"/>
                  <a:pt x="12996" y="3360"/>
                  <a:pt x="12996" y="3360"/>
                </a:cubicBezTo>
                <a:cubicBezTo>
                  <a:pt x="12951" y="3471"/>
                  <a:pt x="12951" y="3471"/>
                  <a:pt x="12951" y="3471"/>
                </a:cubicBezTo>
                <a:cubicBezTo>
                  <a:pt x="13040" y="3582"/>
                  <a:pt x="13040" y="3582"/>
                  <a:pt x="13040" y="3582"/>
                </a:cubicBezTo>
                <a:moveTo>
                  <a:pt x="12222" y="3065"/>
                </a:moveTo>
                <a:cubicBezTo>
                  <a:pt x="12266" y="2954"/>
                  <a:pt x="12266" y="2954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moveTo>
                  <a:pt x="11567" y="2843"/>
                </a:moveTo>
                <a:cubicBezTo>
                  <a:pt x="11567" y="2843"/>
                  <a:pt x="11567" y="2843"/>
                  <a:pt x="11567" y="2843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34" y="2806"/>
                </a:moveTo>
                <a:cubicBezTo>
                  <a:pt x="13234" y="2806"/>
                  <a:pt x="13234" y="2806"/>
                  <a:pt x="13234" y="2806"/>
                </a:cubicBezTo>
                <a:cubicBezTo>
                  <a:pt x="13234" y="2806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34" y="2806"/>
                </a:moveTo>
                <a:cubicBezTo>
                  <a:pt x="13234" y="2806"/>
                  <a:pt x="13234" y="2769"/>
                  <a:pt x="13234" y="2769"/>
                </a:cubicBezTo>
                <a:cubicBezTo>
                  <a:pt x="13234" y="2769"/>
                  <a:pt x="13234" y="2806"/>
                  <a:pt x="13234" y="2806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249" y="2769"/>
                </a:moveTo>
                <a:cubicBezTo>
                  <a:pt x="13249" y="2769"/>
                  <a:pt x="13249" y="2769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2862" y="2732"/>
                </a:moveTo>
                <a:cubicBezTo>
                  <a:pt x="12906" y="2732"/>
                  <a:pt x="12906" y="2732"/>
                  <a:pt x="12906" y="2732"/>
                </a:cubicBezTo>
                <a:cubicBezTo>
                  <a:pt x="13189" y="2732"/>
                  <a:pt x="13189" y="2732"/>
                  <a:pt x="13189" y="2732"/>
                </a:cubicBezTo>
                <a:cubicBezTo>
                  <a:pt x="13189" y="2843"/>
                  <a:pt x="13189" y="2843"/>
                  <a:pt x="13189" y="2843"/>
                </a:cubicBezTo>
                <a:cubicBezTo>
                  <a:pt x="13070" y="2843"/>
                  <a:pt x="13070" y="2843"/>
                  <a:pt x="13070" y="2843"/>
                </a:cubicBezTo>
                <a:cubicBezTo>
                  <a:pt x="12996" y="2843"/>
                  <a:pt x="12996" y="2880"/>
                  <a:pt x="12951" y="2954"/>
                </a:cubicBezTo>
                <a:cubicBezTo>
                  <a:pt x="12951" y="3065"/>
                  <a:pt x="12951" y="3065"/>
                  <a:pt x="12951" y="3065"/>
                </a:cubicBezTo>
                <a:cubicBezTo>
                  <a:pt x="12951" y="2954"/>
                  <a:pt x="12951" y="2954"/>
                  <a:pt x="12951" y="2954"/>
                </a:cubicBezTo>
                <a:cubicBezTo>
                  <a:pt x="12906" y="2954"/>
                  <a:pt x="12906" y="2954"/>
                  <a:pt x="12906" y="2954"/>
                </a:cubicBezTo>
                <a:cubicBezTo>
                  <a:pt x="12906" y="2732"/>
                  <a:pt x="12906" y="2732"/>
                  <a:pt x="12906" y="2732"/>
                </a:cubicBezTo>
                <a:cubicBezTo>
                  <a:pt x="12862" y="2732"/>
                  <a:pt x="12862" y="2732"/>
                  <a:pt x="12862" y="2732"/>
                </a:cubicBezTo>
                <a:moveTo>
                  <a:pt x="13234" y="2769"/>
                </a:moveTo>
                <a:cubicBezTo>
                  <a:pt x="13234" y="2769"/>
                  <a:pt x="13234" y="2769"/>
                  <a:pt x="13234" y="2769"/>
                </a:cubicBezTo>
                <a:cubicBezTo>
                  <a:pt x="13234" y="2769"/>
                  <a:pt x="13249" y="2732"/>
                  <a:pt x="13249" y="2732"/>
                </a:cubicBezTo>
                <a:cubicBezTo>
                  <a:pt x="13249" y="2732"/>
                  <a:pt x="13234" y="2769"/>
                  <a:pt x="13234" y="2769"/>
                </a:cubicBezTo>
                <a:cubicBezTo>
                  <a:pt x="13234" y="2769"/>
                  <a:pt x="13234" y="2769"/>
                  <a:pt x="13234" y="2769"/>
                </a:cubicBezTo>
                <a:moveTo>
                  <a:pt x="13249" y="2732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32"/>
                </a:cubicBezTo>
                <a:moveTo>
                  <a:pt x="13249" y="2769"/>
                </a:moveTo>
                <a:cubicBezTo>
                  <a:pt x="13249" y="2732"/>
                  <a:pt x="13249" y="2732"/>
                  <a:pt x="13249" y="2732"/>
                </a:cubicBezTo>
                <a:cubicBezTo>
                  <a:pt x="13249" y="2732"/>
                  <a:pt x="13249" y="2732"/>
                  <a:pt x="13249" y="2769"/>
                </a:cubicBezTo>
                <a:cubicBezTo>
                  <a:pt x="13249" y="2769"/>
                  <a:pt x="13249" y="2769"/>
                  <a:pt x="13249" y="2769"/>
                </a:cubicBezTo>
                <a:moveTo>
                  <a:pt x="13308" y="2658"/>
                </a:moveTo>
                <a:cubicBezTo>
                  <a:pt x="13308" y="2658"/>
                  <a:pt x="13308" y="2658"/>
                  <a:pt x="13308" y="2658"/>
                </a:cubicBezTo>
                <a:moveTo>
                  <a:pt x="12385" y="1994"/>
                </a:moveTo>
                <a:cubicBezTo>
                  <a:pt x="12341" y="1994"/>
                  <a:pt x="12341" y="1994"/>
                  <a:pt x="12341" y="1994"/>
                </a:cubicBezTo>
                <a:cubicBezTo>
                  <a:pt x="12237" y="1994"/>
                  <a:pt x="12237" y="2068"/>
                  <a:pt x="12132" y="2105"/>
                </a:cubicBezTo>
                <a:cubicBezTo>
                  <a:pt x="12341" y="2252"/>
                  <a:pt x="12341" y="2252"/>
                  <a:pt x="12341" y="2252"/>
                </a:cubicBezTo>
                <a:cubicBezTo>
                  <a:pt x="12132" y="2105"/>
                  <a:pt x="12132" y="2105"/>
                  <a:pt x="12132" y="2105"/>
                </a:cubicBezTo>
                <a:cubicBezTo>
                  <a:pt x="11849" y="2326"/>
                  <a:pt x="11849" y="2326"/>
                  <a:pt x="11849" y="2326"/>
                </a:cubicBezTo>
                <a:cubicBezTo>
                  <a:pt x="11820" y="2437"/>
                  <a:pt x="11820" y="2437"/>
                  <a:pt x="11820" y="2437"/>
                </a:cubicBezTo>
                <a:cubicBezTo>
                  <a:pt x="11730" y="2548"/>
                  <a:pt x="11730" y="2548"/>
                  <a:pt x="11730" y="2548"/>
                </a:cubicBezTo>
                <a:cubicBezTo>
                  <a:pt x="11656" y="2548"/>
                  <a:pt x="11656" y="2548"/>
                  <a:pt x="11656" y="2548"/>
                </a:cubicBezTo>
                <a:cubicBezTo>
                  <a:pt x="11611" y="2658"/>
                  <a:pt x="11611" y="2658"/>
                  <a:pt x="11611" y="2658"/>
                </a:cubicBezTo>
                <a:cubicBezTo>
                  <a:pt x="11567" y="2843"/>
                  <a:pt x="11567" y="2843"/>
                  <a:pt x="11567" y="2843"/>
                </a:cubicBezTo>
                <a:cubicBezTo>
                  <a:pt x="11448" y="2954"/>
                  <a:pt x="11448" y="2954"/>
                  <a:pt x="11448" y="2954"/>
                </a:cubicBezTo>
                <a:cubicBezTo>
                  <a:pt x="11403" y="3028"/>
                  <a:pt x="11403" y="3028"/>
                  <a:pt x="11403" y="3028"/>
                </a:cubicBezTo>
                <a:cubicBezTo>
                  <a:pt x="11373" y="3175"/>
                  <a:pt x="11373" y="3175"/>
                  <a:pt x="11373" y="3175"/>
                </a:cubicBezTo>
                <a:cubicBezTo>
                  <a:pt x="11284" y="3286"/>
                  <a:pt x="11284" y="3286"/>
                  <a:pt x="11284" y="3286"/>
                </a:cubicBezTo>
                <a:cubicBezTo>
                  <a:pt x="11209" y="3286"/>
                  <a:pt x="11209" y="3286"/>
                  <a:pt x="11209" y="3286"/>
                </a:cubicBezTo>
                <a:cubicBezTo>
                  <a:pt x="11135" y="3397"/>
                  <a:pt x="11135" y="3397"/>
                  <a:pt x="11135" y="3397"/>
                </a:cubicBezTo>
                <a:cubicBezTo>
                  <a:pt x="11135" y="3582"/>
                  <a:pt x="11135" y="3582"/>
                  <a:pt x="11135" y="3582"/>
                </a:cubicBezTo>
                <a:cubicBezTo>
                  <a:pt x="11165" y="3582"/>
                  <a:pt x="11165" y="3582"/>
                  <a:pt x="11165" y="3582"/>
                </a:cubicBezTo>
                <a:cubicBezTo>
                  <a:pt x="11165" y="3692"/>
                  <a:pt x="11165" y="3692"/>
                  <a:pt x="11165" y="3692"/>
                </a:cubicBezTo>
                <a:cubicBezTo>
                  <a:pt x="11209" y="3914"/>
                  <a:pt x="11209" y="3914"/>
                  <a:pt x="11209" y="3914"/>
                </a:cubicBezTo>
                <a:cubicBezTo>
                  <a:pt x="11373" y="3803"/>
                  <a:pt x="11373" y="3803"/>
                  <a:pt x="11373" y="3803"/>
                </a:cubicBezTo>
                <a:cubicBezTo>
                  <a:pt x="11418" y="3803"/>
                  <a:pt x="11418" y="3803"/>
                  <a:pt x="11418" y="3803"/>
                </a:cubicBezTo>
                <a:cubicBezTo>
                  <a:pt x="11477" y="3692"/>
                  <a:pt x="11477" y="3692"/>
                  <a:pt x="11477" y="3692"/>
                </a:cubicBezTo>
                <a:cubicBezTo>
                  <a:pt x="11537" y="4025"/>
                  <a:pt x="11537" y="4025"/>
                  <a:pt x="11537" y="4025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849" y="3692"/>
                  <a:pt x="11849" y="3692"/>
                  <a:pt x="11849" y="3692"/>
                </a:cubicBezTo>
                <a:cubicBezTo>
                  <a:pt x="11760" y="4209"/>
                  <a:pt x="11760" y="4209"/>
                  <a:pt x="11760" y="4209"/>
                </a:cubicBezTo>
                <a:cubicBezTo>
                  <a:pt x="11567" y="4320"/>
                  <a:pt x="11567" y="4320"/>
                  <a:pt x="11567" y="4320"/>
                </a:cubicBezTo>
                <a:cubicBezTo>
                  <a:pt x="11537" y="4098"/>
                  <a:pt x="11537" y="4098"/>
                  <a:pt x="11537" y="4098"/>
                </a:cubicBezTo>
                <a:cubicBezTo>
                  <a:pt x="11448" y="4431"/>
                  <a:pt x="11448" y="4431"/>
                  <a:pt x="11448" y="4431"/>
                </a:cubicBezTo>
                <a:cubicBezTo>
                  <a:pt x="11983" y="4431"/>
                  <a:pt x="11671" y="3988"/>
                  <a:pt x="11939" y="3803"/>
                </a:cubicBezTo>
                <a:cubicBezTo>
                  <a:pt x="11939" y="3582"/>
                  <a:pt x="11939" y="3582"/>
                  <a:pt x="11939" y="3582"/>
                </a:cubicBezTo>
                <a:cubicBezTo>
                  <a:pt x="11849" y="3582"/>
                  <a:pt x="11849" y="3582"/>
                  <a:pt x="11849" y="3582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1820" y="3286"/>
                  <a:pt x="11820" y="3286"/>
                  <a:pt x="11820" y="3286"/>
                </a:cubicBezTo>
                <a:cubicBezTo>
                  <a:pt x="11894" y="3175"/>
                  <a:pt x="11894" y="3175"/>
                  <a:pt x="11894" y="3175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341" y="2954"/>
                  <a:pt x="12341" y="2954"/>
                  <a:pt x="12341" y="2954"/>
                </a:cubicBezTo>
                <a:cubicBezTo>
                  <a:pt x="12341" y="2732"/>
                  <a:pt x="12341" y="2732"/>
                  <a:pt x="12341" y="2732"/>
                </a:cubicBezTo>
                <a:cubicBezTo>
                  <a:pt x="12266" y="2732"/>
                  <a:pt x="12266" y="2732"/>
                  <a:pt x="12266" y="2732"/>
                </a:cubicBezTo>
                <a:cubicBezTo>
                  <a:pt x="12103" y="2769"/>
                  <a:pt x="12103" y="2769"/>
                  <a:pt x="12103" y="2769"/>
                </a:cubicBezTo>
                <a:cubicBezTo>
                  <a:pt x="12058" y="2954"/>
                  <a:pt x="12058" y="2954"/>
                  <a:pt x="12058" y="2954"/>
                </a:cubicBezTo>
                <a:cubicBezTo>
                  <a:pt x="12103" y="2917"/>
                  <a:pt x="12132" y="2843"/>
                  <a:pt x="12177" y="2843"/>
                </a:cubicBezTo>
                <a:cubicBezTo>
                  <a:pt x="12207" y="2843"/>
                  <a:pt x="12237" y="2880"/>
                  <a:pt x="12266" y="2954"/>
                </a:cubicBezTo>
                <a:cubicBezTo>
                  <a:pt x="12222" y="3065"/>
                  <a:pt x="12222" y="3065"/>
                  <a:pt x="12222" y="3065"/>
                </a:cubicBezTo>
                <a:cubicBezTo>
                  <a:pt x="12103" y="3175"/>
                  <a:pt x="12103" y="3175"/>
                  <a:pt x="12103" y="3175"/>
                </a:cubicBezTo>
                <a:cubicBezTo>
                  <a:pt x="12103" y="3582"/>
                  <a:pt x="12103" y="3582"/>
                  <a:pt x="12103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549" y="3582"/>
                  <a:pt x="12549" y="3582"/>
                  <a:pt x="12549" y="3582"/>
                </a:cubicBezTo>
                <a:cubicBezTo>
                  <a:pt x="12549" y="3692"/>
                  <a:pt x="12549" y="3692"/>
                  <a:pt x="12549" y="3692"/>
                </a:cubicBezTo>
                <a:cubicBezTo>
                  <a:pt x="12341" y="3582"/>
                  <a:pt x="12341" y="3582"/>
                  <a:pt x="12341" y="3582"/>
                </a:cubicBezTo>
                <a:cubicBezTo>
                  <a:pt x="12177" y="3582"/>
                  <a:pt x="12177" y="3582"/>
                  <a:pt x="12177" y="3582"/>
                </a:cubicBezTo>
                <a:cubicBezTo>
                  <a:pt x="12266" y="4098"/>
                  <a:pt x="12266" y="4098"/>
                  <a:pt x="12266" y="4098"/>
                </a:cubicBezTo>
                <a:cubicBezTo>
                  <a:pt x="12103" y="3988"/>
                  <a:pt x="12103" y="3988"/>
                  <a:pt x="12103" y="3988"/>
                </a:cubicBezTo>
                <a:cubicBezTo>
                  <a:pt x="12013" y="4542"/>
                  <a:pt x="12013" y="4542"/>
                  <a:pt x="12013" y="4542"/>
                </a:cubicBezTo>
                <a:cubicBezTo>
                  <a:pt x="11820" y="4542"/>
                  <a:pt x="11820" y="4542"/>
                  <a:pt x="11820" y="4542"/>
                </a:cubicBezTo>
                <a:cubicBezTo>
                  <a:pt x="11775" y="4542"/>
                  <a:pt x="11775" y="4542"/>
                  <a:pt x="11775" y="4542"/>
                </a:cubicBezTo>
                <a:cubicBezTo>
                  <a:pt x="11656" y="4652"/>
                  <a:pt x="11656" y="4652"/>
                  <a:pt x="11656" y="4652"/>
                </a:cubicBezTo>
                <a:cubicBezTo>
                  <a:pt x="11611" y="4652"/>
                  <a:pt x="11611" y="4652"/>
                  <a:pt x="11611" y="4652"/>
                </a:cubicBezTo>
                <a:cubicBezTo>
                  <a:pt x="11448" y="4542"/>
                  <a:pt x="11448" y="4542"/>
                  <a:pt x="11448" y="4542"/>
                </a:cubicBezTo>
                <a:cubicBezTo>
                  <a:pt x="11418" y="4542"/>
                  <a:pt x="11418" y="4542"/>
                  <a:pt x="11418" y="4542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48" y="4098"/>
                  <a:pt x="11448" y="4098"/>
                  <a:pt x="11448" y="4098"/>
                </a:cubicBezTo>
                <a:cubicBezTo>
                  <a:pt x="11448" y="4025"/>
                  <a:pt x="11448" y="4025"/>
                  <a:pt x="11448" y="4025"/>
                </a:cubicBezTo>
                <a:cubicBezTo>
                  <a:pt x="11373" y="4025"/>
                  <a:pt x="11373" y="4025"/>
                  <a:pt x="11373" y="4025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418" y="4320"/>
                  <a:pt x="11418" y="4320"/>
                  <a:pt x="11418" y="4320"/>
                </a:cubicBezTo>
                <a:cubicBezTo>
                  <a:pt x="11418" y="4098"/>
                  <a:pt x="11418" y="4098"/>
                  <a:pt x="11418" y="4098"/>
                </a:cubicBezTo>
                <a:cubicBezTo>
                  <a:pt x="11328" y="4209"/>
                  <a:pt x="11328" y="4209"/>
                  <a:pt x="11328" y="4209"/>
                </a:cubicBezTo>
                <a:cubicBezTo>
                  <a:pt x="11328" y="4320"/>
                  <a:pt x="11328" y="4320"/>
                  <a:pt x="11328" y="4320"/>
                </a:cubicBezTo>
                <a:cubicBezTo>
                  <a:pt x="11328" y="4431"/>
                  <a:pt x="11328" y="4431"/>
                  <a:pt x="11328" y="4431"/>
                </a:cubicBezTo>
                <a:cubicBezTo>
                  <a:pt x="11328" y="4652"/>
                  <a:pt x="11328" y="4652"/>
                  <a:pt x="11328" y="4652"/>
                </a:cubicBezTo>
                <a:cubicBezTo>
                  <a:pt x="11165" y="4652"/>
                  <a:pt x="11165" y="4652"/>
                  <a:pt x="11165" y="4652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254" y="4763"/>
                  <a:pt x="11254" y="4763"/>
                  <a:pt x="11254" y="4763"/>
                </a:cubicBezTo>
                <a:cubicBezTo>
                  <a:pt x="11135" y="4837"/>
                  <a:pt x="11135" y="4837"/>
                  <a:pt x="11135" y="4837"/>
                </a:cubicBezTo>
                <a:cubicBezTo>
                  <a:pt x="11046" y="4837"/>
                  <a:pt x="11046" y="4837"/>
                  <a:pt x="11046" y="4837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1135" y="5095"/>
                  <a:pt x="11135" y="5095"/>
                  <a:pt x="11135" y="5095"/>
                </a:cubicBezTo>
                <a:cubicBezTo>
                  <a:pt x="11046" y="5058"/>
                  <a:pt x="11046" y="5058"/>
                  <a:pt x="11046" y="5058"/>
                </a:cubicBezTo>
                <a:cubicBezTo>
                  <a:pt x="10927" y="5058"/>
                  <a:pt x="10927" y="5058"/>
                  <a:pt x="10927" y="5058"/>
                </a:cubicBezTo>
                <a:cubicBezTo>
                  <a:pt x="10897" y="5169"/>
                  <a:pt x="10897" y="5169"/>
                  <a:pt x="10897" y="5169"/>
                </a:cubicBezTo>
                <a:cubicBezTo>
                  <a:pt x="10852" y="5280"/>
                  <a:pt x="10852" y="5280"/>
                  <a:pt x="10852" y="5280"/>
                </a:cubicBezTo>
                <a:cubicBezTo>
                  <a:pt x="10718" y="5391"/>
                  <a:pt x="10718" y="5391"/>
                  <a:pt x="10718" y="5391"/>
                </a:cubicBezTo>
                <a:cubicBezTo>
                  <a:pt x="10510" y="5391"/>
                  <a:pt x="10510" y="5391"/>
                  <a:pt x="10510" y="5391"/>
                </a:cubicBezTo>
                <a:cubicBezTo>
                  <a:pt x="10554" y="5575"/>
                  <a:pt x="10554" y="5575"/>
                  <a:pt x="10554" y="5575"/>
                </a:cubicBezTo>
                <a:cubicBezTo>
                  <a:pt x="10644" y="5575"/>
                  <a:pt x="10644" y="5575"/>
                  <a:pt x="10644" y="5575"/>
                </a:cubicBezTo>
                <a:cubicBezTo>
                  <a:pt x="10659" y="5612"/>
                  <a:pt x="10793" y="5871"/>
                  <a:pt x="10793" y="6018"/>
                </a:cubicBezTo>
                <a:cubicBezTo>
                  <a:pt x="10793" y="6018"/>
                  <a:pt x="10793" y="6018"/>
                  <a:pt x="10793" y="6018"/>
                </a:cubicBezTo>
                <a:cubicBezTo>
                  <a:pt x="10793" y="5871"/>
                  <a:pt x="10659" y="5612"/>
                  <a:pt x="10644" y="5575"/>
                </a:cubicBezTo>
                <a:cubicBezTo>
                  <a:pt x="10718" y="5908"/>
                  <a:pt x="10718" y="5908"/>
                  <a:pt x="10718" y="5908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129"/>
                  <a:pt x="10718" y="6129"/>
                  <a:pt x="10718" y="6129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718" y="6203"/>
                  <a:pt x="10718" y="6203"/>
                  <a:pt x="10718" y="6203"/>
                </a:cubicBezTo>
                <a:cubicBezTo>
                  <a:pt x="10272" y="6203"/>
                  <a:pt x="10272" y="6203"/>
                  <a:pt x="10272" y="6203"/>
                </a:cubicBezTo>
                <a:cubicBezTo>
                  <a:pt x="10272" y="6683"/>
                  <a:pt x="10212" y="6905"/>
                  <a:pt x="10272" y="7052"/>
                </a:cubicBezTo>
                <a:cubicBezTo>
                  <a:pt x="10272" y="7052"/>
                  <a:pt x="10272" y="7052"/>
                  <a:pt x="10272" y="7052"/>
                </a:cubicBezTo>
                <a:cubicBezTo>
                  <a:pt x="10272" y="7163"/>
                  <a:pt x="10272" y="7163"/>
                  <a:pt x="10272" y="7163"/>
                </a:cubicBezTo>
                <a:cubicBezTo>
                  <a:pt x="10361" y="7163"/>
                  <a:pt x="10361" y="7163"/>
                  <a:pt x="10361" y="7163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703" y="7200"/>
                  <a:pt x="10703" y="7200"/>
                  <a:pt x="10703" y="7200"/>
                </a:cubicBezTo>
                <a:cubicBezTo>
                  <a:pt x="10793" y="6794"/>
                  <a:pt x="10748" y="6572"/>
                  <a:pt x="10956" y="6535"/>
                </a:cubicBezTo>
                <a:cubicBezTo>
                  <a:pt x="11001" y="6203"/>
                  <a:pt x="11001" y="6203"/>
                  <a:pt x="11001" y="6203"/>
                </a:cubicBezTo>
                <a:cubicBezTo>
                  <a:pt x="11135" y="6203"/>
                  <a:pt x="11135" y="6203"/>
                  <a:pt x="11135" y="6203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180" y="5797"/>
                  <a:pt x="11180" y="5797"/>
                  <a:pt x="11180" y="5797"/>
                </a:cubicBezTo>
                <a:cubicBezTo>
                  <a:pt x="11209" y="6203"/>
                  <a:pt x="11209" y="6203"/>
                  <a:pt x="11209" y="6203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54" y="5908"/>
                  <a:pt x="11254" y="5908"/>
                  <a:pt x="11254" y="5908"/>
                </a:cubicBezTo>
                <a:cubicBezTo>
                  <a:pt x="11284" y="6129"/>
                  <a:pt x="11284" y="6129"/>
                  <a:pt x="11284" y="6129"/>
                </a:cubicBezTo>
                <a:cubicBezTo>
                  <a:pt x="11418" y="6129"/>
                  <a:pt x="11418" y="6129"/>
                  <a:pt x="11418" y="6129"/>
                </a:cubicBezTo>
                <a:cubicBezTo>
                  <a:pt x="11567" y="6535"/>
                  <a:pt x="11567" y="6535"/>
                  <a:pt x="11567" y="6535"/>
                </a:cubicBezTo>
                <a:cubicBezTo>
                  <a:pt x="11701" y="6646"/>
                  <a:pt x="11701" y="6646"/>
                  <a:pt x="11701" y="6646"/>
                </a:cubicBezTo>
                <a:cubicBezTo>
                  <a:pt x="11775" y="6757"/>
                  <a:pt x="11775" y="6757"/>
                  <a:pt x="11775" y="6757"/>
                </a:cubicBezTo>
                <a:cubicBezTo>
                  <a:pt x="11820" y="6646"/>
                  <a:pt x="11820" y="6646"/>
                  <a:pt x="11820" y="6646"/>
                </a:cubicBezTo>
                <a:cubicBezTo>
                  <a:pt x="11849" y="6646"/>
                  <a:pt x="11849" y="6646"/>
                  <a:pt x="11849" y="6646"/>
                </a:cubicBezTo>
                <a:cubicBezTo>
                  <a:pt x="11775" y="6535"/>
                  <a:pt x="11775" y="6535"/>
                  <a:pt x="11775" y="6535"/>
                </a:cubicBezTo>
                <a:cubicBezTo>
                  <a:pt x="11730" y="6535"/>
                  <a:pt x="11730" y="6535"/>
                  <a:pt x="11730" y="6535"/>
                </a:cubicBezTo>
                <a:cubicBezTo>
                  <a:pt x="11507" y="5945"/>
                  <a:pt x="11507" y="5945"/>
                  <a:pt x="11507" y="5945"/>
                </a:cubicBezTo>
                <a:cubicBezTo>
                  <a:pt x="11611" y="5908"/>
                  <a:pt x="11611" y="5908"/>
                  <a:pt x="11611" y="5908"/>
                </a:cubicBezTo>
                <a:cubicBezTo>
                  <a:pt x="11701" y="5908"/>
                  <a:pt x="11701" y="5908"/>
                  <a:pt x="11701" y="5908"/>
                </a:cubicBezTo>
                <a:cubicBezTo>
                  <a:pt x="11775" y="6203"/>
                  <a:pt x="11775" y="6203"/>
                  <a:pt x="11775" y="6203"/>
                </a:cubicBezTo>
                <a:cubicBezTo>
                  <a:pt x="11894" y="6314"/>
                  <a:pt x="11894" y="6314"/>
                  <a:pt x="11894" y="6314"/>
                </a:cubicBezTo>
                <a:cubicBezTo>
                  <a:pt x="11939" y="6425"/>
                  <a:pt x="11939" y="6425"/>
                  <a:pt x="11939" y="6425"/>
                </a:cubicBezTo>
                <a:cubicBezTo>
                  <a:pt x="11983" y="6535"/>
                  <a:pt x="11983" y="6535"/>
                  <a:pt x="11983" y="6535"/>
                </a:cubicBezTo>
                <a:cubicBezTo>
                  <a:pt x="11983" y="6757"/>
                  <a:pt x="11983" y="6757"/>
                  <a:pt x="11983" y="6757"/>
                </a:cubicBezTo>
                <a:cubicBezTo>
                  <a:pt x="12132" y="6978"/>
                  <a:pt x="12132" y="6978"/>
                  <a:pt x="12132" y="6978"/>
                </a:cubicBezTo>
                <a:cubicBezTo>
                  <a:pt x="12132" y="6646"/>
                  <a:pt x="12132" y="6646"/>
                  <a:pt x="12132" y="6646"/>
                </a:cubicBezTo>
                <a:cubicBezTo>
                  <a:pt x="12266" y="6646"/>
                  <a:pt x="12266" y="6646"/>
                  <a:pt x="12266" y="6646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549" y="6018"/>
                  <a:pt x="12549" y="6018"/>
                  <a:pt x="12549" y="6018"/>
                </a:cubicBezTo>
                <a:cubicBezTo>
                  <a:pt x="12579" y="5908"/>
                  <a:pt x="12579" y="5908"/>
                  <a:pt x="12579" y="5908"/>
                </a:cubicBezTo>
                <a:cubicBezTo>
                  <a:pt x="12668" y="5797"/>
                  <a:pt x="12668" y="5797"/>
                  <a:pt x="12668" y="5797"/>
                </a:cubicBezTo>
                <a:cubicBezTo>
                  <a:pt x="12713" y="5686"/>
                  <a:pt x="12713" y="5686"/>
                  <a:pt x="12713" y="5686"/>
                </a:cubicBezTo>
                <a:cubicBezTo>
                  <a:pt x="12787" y="5797"/>
                  <a:pt x="12787" y="5797"/>
                  <a:pt x="12787" y="5797"/>
                </a:cubicBezTo>
                <a:cubicBezTo>
                  <a:pt x="12862" y="5797"/>
                  <a:pt x="12862" y="5797"/>
                  <a:pt x="12862" y="5797"/>
                </a:cubicBezTo>
                <a:cubicBezTo>
                  <a:pt x="12906" y="5797"/>
                  <a:pt x="12906" y="5797"/>
                  <a:pt x="12906" y="5797"/>
                </a:cubicBezTo>
                <a:cubicBezTo>
                  <a:pt x="13115" y="5686"/>
                  <a:pt x="13115" y="5686"/>
                  <a:pt x="13115" y="5686"/>
                </a:cubicBezTo>
                <a:cubicBezTo>
                  <a:pt x="13055" y="6092"/>
                  <a:pt x="13055" y="6092"/>
                  <a:pt x="13055" y="6092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561" y="6351"/>
                  <a:pt x="13561" y="6351"/>
                  <a:pt x="13561" y="6351"/>
                </a:cubicBezTo>
                <a:cubicBezTo>
                  <a:pt x="13234" y="6203"/>
                  <a:pt x="13234" y="6203"/>
                  <a:pt x="13234" y="6203"/>
                </a:cubicBezTo>
                <a:cubicBezTo>
                  <a:pt x="13308" y="6462"/>
                  <a:pt x="13308" y="6462"/>
                  <a:pt x="13308" y="6462"/>
                </a:cubicBezTo>
                <a:cubicBezTo>
                  <a:pt x="13279" y="6646"/>
                  <a:pt x="13279" y="6646"/>
                  <a:pt x="13279" y="6646"/>
                </a:cubicBezTo>
                <a:cubicBezTo>
                  <a:pt x="12713" y="6646"/>
                  <a:pt x="12713" y="6646"/>
                  <a:pt x="12713" y="6646"/>
                </a:cubicBezTo>
                <a:cubicBezTo>
                  <a:pt x="12460" y="6757"/>
                  <a:pt x="12460" y="6757"/>
                  <a:pt x="12460" y="6757"/>
                </a:cubicBezTo>
                <a:cubicBezTo>
                  <a:pt x="12490" y="6609"/>
                  <a:pt x="12490" y="6609"/>
                  <a:pt x="12490" y="6609"/>
                </a:cubicBezTo>
                <a:cubicBezTo>
                  <a:pt x="12460" y="6314"/>
                  <a:pt x="12460" y="6314"/>
                  <a:pt x="12460" y="6314"/>
                </a:cubicBezTo>
                <a:cubicBezTo>
                  <a:pt x="12296" y="6646"/>
                  <a:pt x="12296" y="6646"/>
                  <a:pt x="12296" y="6646"/>
                </a:cubicBezTo>
                <a:cubicBezTo>
                  <a:pt x="12385" y="6646"/>
                  <a:pt x="12385" y="6646"/>
                  <a:pt x="12385" y="6646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15" y="6942"/>
                  <a:pt x="12415" y="6942"/>
                  <a:pt x="12415" y="6942"/>
                </a:cubicBezTo>
                <a:cubicBezTo>
                  <a:pt x="12460" y="7163"/>
                  <a:pt x="12460" y="7163"/>
                  <a:pt x="12460" y="7163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17" y="7052"/>
                  <a:pt x="13517" y="7052"/>
                  <a:pt x="13517" y="7052"/>
                </a:cubicBezTo>
                <a:cubicBezTo>
                  <a:pt x="13591" y="7052"/>
                  <a:pt x="13591" y="7052"/>
                  <a:pt x="13591" y="7052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829" y="7200"/>
                  <a:pt x="13829" y="7200"/>
                  <a:pt x="13829" y="7200"/>
                </a:cubicBezTo>
                <a:cubicBezTo>
                  <a:pt x="13814" y="7200"/>
                  <a:pt x="13814" y="7163"/>
                  <a:pt x="13800" y="7163"/>
                </a:cubicBezTo>
                <a:cubicBezTo>
                  <a:pt x="13800" y="7163"/>
                  <a:pt x="13800" y="7163"/>
                  <a:pt x="13800" y="7163"/>
                </a:cubicBezTo>
                <a:cubicBezTo>
                  <a:pt x="13785" y="6757"/>
                  <a:pt x="13785" y="6757"/>
                  <a:pt x="13785" y="6757"/>
                </a:cubicBezTo>
                <a:cubicBezTo>
                  <a:pt x="13636" y="6203"/>
                  <a:pt x="13636" y="6203"/>
                  <a:pt x="13636" y="6203"/>
                </a:cubicBezTo>
                <a:cubicBezTo>
                  <a:pt x="13636" y="5908"/>
                  <a:pt x="13636" y="5908"/>
                  <a:pt x="13636" y="5908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4053" y="5797"/>
                  <a:pt x="14053" y="5797"/>
                  <a:pt x="14053" y="5797"/>
                </a:cubicBezTo>
                <a:cubicBezTo>
                  <a:pt x="13993" y="5686"/>
                  <a:pt x="13993" y="5686"/>
                  <a:pt x="13993" y="5686"/>
                </a:cubicBezTo>
                <a:cubicBezTo>
                  <a:pt x="13993" y="5871"/>
                  <a:pt x="13993" y="5871"/>
                  <a:pt x="13993" y="5871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993" y="5908"/>
                  <a:pt x="13993" y="5908"/>
                  <a:pt x="13993" y="5908"/>
                </a:cubicBezTo>
                <a:cubicBezTo>
                  <a:pt x="13859" y="5982"/>
                  <a:pt x="13889" y="5908"/>
                  <a:pt x="13874" y="6314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3934" y="6055"/>
                  <a:pt x="13934" y="6055"/>
                  <a:pt x="13934" y="6055"/>
                </a:cubicBezTo>
                <a:cubicBezTo>
                  <a:pt x="13993" y="6425"/>
                  <a:pt x="13993" y="6425"/>
                  <a:pt x="13993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246" y="6535"/>
                  <a:pt x="14246" y="6535"/>
                  <a:pt x="14246" y="6535"/>
                </a:cubicBezTo>
                <a:cubicBezTo>
                  <a:pt x="14127" y="6535"/>
                  <a:pt x="14127" y="6535"/>
                  <a:pt x="14127" y="6535"/>
                </a:cubicBezTo>
                <a:cubicBezTo>
                  <a:pt x="14082" y="6425"/>
                  <a:pt x="14082" y="6425"/>
                  <a:pt x="14082" y="6425"/>
                </a:cubicBezTo>
                <a:cubicBezTo>
                  <a:pt x="14038" y="6425"/>
                  <a:pt x="14038" y="6425"/>
                  <a:pt x="14038" y="6425"/>
                </a:cubicBezTo>
                <a:cubicBezTo>
                  <a:pt x="14082" y="6646"/>
                  <a:pt x="14082" y="6646"/>
                  <a:pt x="14082" y="6646"/>
                </a:cubicBezTo>
                <a:cubicBezTo>
                  <a:pt x="13993" y="6646"/>
                  <a:pt x="13993" y="6646"/>
                  <a:pt x="13993" y="6646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6757"/>
                  <a:pt x="14082" y="6757"/>
                  <a:pt x="14082" y="6757"/>
                </a:cubicBezTo>
                <a:cubicBezTo>
                  <a:pt x="14082" y="6831"/>
                  <a:pt x="14082" y="6831"/>
                  <a:pt x="14082" y="6831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321" y="6240"/>
                  <a:pt x="14321" y="6240"/>
                  <a:pt x="14321" y="6240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172" y="6129"/>
                  <a:pt x="14172" y="6129"/>
                  <a:pt x="14172" y="6129"/>
                </a:cubicBezTo>
                <a:cubicBezTo>
                  <a:pt x="14365" y="5797"/>
                  <a:pt x="14365" y="5797"/>
                  <a:pt x="14365" y="5797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365" y="2326"/>
                  <a:pt x="14365" y="2326"/>
                  <a:pt x="14365" y="2326"/>
                </a:cubicBezTo>
                <a:cubicBezTo>
                  <a:pt x="14127" y="2326"/>
                  <a:pt x="14127" y="2326"/>
                  <a:pt x="14127" y="2326"/>
                </a:cubicBezTo>
                <a:cubicBezTo>
                  <a:pt x="13800" y="2326"/>
                  <a:pt x="13800" y="2326"/>
                  <a:pt x="13800" y="2326"/>
                </a:cubicBezTo>
                <a:cubicBezTo>
                  <a:pt x="13800" y="2105"/>
                  <a:pt x="13800" y="2105"/>
                  <a:pt x="13800" y="2105"/>
                </a:cubicBezTo>
                <a:cubicBezTo>
                  <a:pt x="13710" y="2105"/>
                  <a:pt x="13710" y="2105"/>
                  <a:pt x="13710" y="2105"/>
                </a:cubicBezTo>
                <a:cubicBezTo>
                  <a:pt x="13725" y="2215"/>
                  <a:pt x="13740" y="2252"/>
                  <a:pt x="13740" y="2289"/>
                </a:cubicBezTo>
                <a:cubicBezTo>
                  <a:pt x="13755" y="2326"/>
                  <a:pt x="13770" y="2363"/>
                  <a:pt x="13800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755" y="2437"/>
                  <a:pt x="13755" y="2437"/>
                  <a:pt x="13755" y="2437"/>
                </a:cubicBezTo>
                <a:cubicBezTo>
                  <a:pt x="13561" y="2548"/>
                  <a:pt x="13561" y="2548"/>
                  <a:pt x="13561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17" y="2548"/>
                  <a:pt x="13517" y="2548"/>
                  <a:pt x="13517" y="2548"/>
                </a:cubicBezTo>
                <a:cubicBezTo>
                  <a:pt x="13561" y="2326"/>
                  <a:pt x="13561" y="2326"/>
                  <a:pt x="13561" y="2326"/>
                </a:cubicBezTo>
                <a:cubicBezTo>
                  <a:pt x="13472" y="2326"/>
                  <a:pt x="13472" y="2326"/>
                  <a:pt x="13472" y="2326"/>
                </a:cubicBezTo>
                <a:cubicBezTo>
                  <a:pt x="13472" y="2658"/>
                  <a:pt x="13472" y="2658"/>
                  <a:pt x="13472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308" y="2658"/>
                  <a:pt x="13308" y="2658"/>
                  <a:pt x="13308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862" y="2732"/>
                  <a:pt x="12862" y="2732"/>
                  <a:pt x="12862" y="2732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2728" y="2585"/>
                  <a:pt x="12728" y="2585"/>
                  <a:pt x="12728" y="2585"/>
                </a:cubicBezTo>
                <a:cubicBezTo>
                  <a:pt x="12906" y="2658"/>
                  <a:pt x="12906" y="2658"/>
                  <a:pt x="12906" y="2658"/>
                </a:cubicBezTo>
                <a:cubicBezTo>
                  <a:pt x="13279" y="2658"/>
                  <a:pt x="13279" y="2658"/>
                  <a:pt x="13279" y="2658"/>
                </a:cubicBezTo>
                <a:cubicBezTo>
                  <a:pt x="13070" y="2326"/>
                  <a:pt x="13070" y="2326"/>
                  <a:pt x="13070" y="2326"/>
                </a:cubicBezTo>
                <a:cubicBezTo>
                  <a:pt x="12996" y="2215"/>
                  <a:pt x="12996" y="2215"/>
                  <a:pt x="12996" y="2215"/>
                </a:cubicBezTo>
                <a:cubicBezTo>
                  <a:pt x="12698" y="2215"/>
                  <a:pt x="12653" y="1994"/>
                  <a:pt x="12385" y="1994"/>
                </a:cubicBezTo>
                <a:moveTo>
                  <a:pt x="9423" y="1809"/>
                </a:moveTo>
                <a:cubicBezTo>
                  <a:pt x="9304" y="1920"/>
                  <a:pt x="9304" y="1920"/>
                  <a:pt x="9304" y="1920"/>
                </a:cubicBezTo>
                <a:cubicBezTo>
                  <a:pt x="9468" y="1994"/>
                  <a:pt x="9468" y="1994"/>
                  <a:pt x="9468" y="1994"/>
                </a:cubicBezTo>
                <a:cubicBezTo>
                  <a:pt x="9423" y="1809"/>
                  <a:pt x="9423" y="1809"/>
                  <a:pt x="9423" y="1809"/>
                </a:cubicBezTo>
                <a:moveTo>
                  <a:pt x="14246" y="1477"/>
                </a:moveTo>
                <a:cubicBezTo>
                  <a:pt x="14202" y="1588"/>
                  <a:pt x="14202" y="1588"/>
                  <a:pt x="14202" y="1588"/>
                </a:cubicBezTo>
                <a:cubicBezTo>
                  <a:pt x="14246" y="1588"/>
                  <a:pt x="14246" y="1588"/>
                  <a:pt x="14246" y="1588"/>
                </a:cubicBezTo>
                <a:cubicBezTo>
                  <a:pt x="14246" y="1477"/>
                  <a:pt x="14246" y="1477"/>
                  <a:pt x="14246" y="1477"/>
                </a:cubicBezTo>
                <a:moveTo>
                  <a:pt x="14038" y="1588"/>
                </a:moveTo>
                <a:cubicBezTo>
                  <a:pt x="14038" y="1588"/>
                  <a:pt x="14038" y="1588"/>
                  <a:pt x="14038" y="1588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038" y="1588"/>
                  <a:pt x="14038" y="1588"/>
                  <a:pt x="14038" y="1588"/>
                </a:cubicBezTo>
                <a:cubicBezTo>
                  <a:pt x="13919" y="1698"/>
                  <a:pt x="13919" y="1698"/>
                  <a:pt x="13919" y="1698"/>
                </a:cubicBezTo>
                <a:cubicBezTo>
                  <a:pt x="13919" y="1883"/>
                  <a:pt x="13919" y="1883"/>
                  <a:pt x="13919" y="1883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008" y="1772"/>
                  <a:pt x="14008" y="1772"/>
                  <a:pt x="14008" y="1772"/>
                </a:cubicBezTo>
                <a:cubicBezTo>
                  <a:pt x="14082" y="1994"/>
                  <a:pt x="14082" y="1994"/>
                  <a:pt x="14082" y="1994"/>
                </a:cubicBezTo>
                <a:cubicBezTo>
                  <a:pt x="14202" y="1994"/>
                  <a:pt x="14202" y="1994"/>
                  <a:pt x="14202" y="1994"/>
                </a:cubicBezTo>
                <a:cubicBezTo>
                  <a:pt x="14157" y="1809"/>
                  <a:pt x="14157" y="1809"/>
                  <a:pt x="14157" y="1809"/>
                </a:cubicBezTo>
                <a:cubicBezTo>
                  <a:pt x="14157" y="1698"/>
                  <a:pt x="14157" y="1698"/>
                  <a:pt x="14157" y="1698"/>
                </a:cubicBezTo>
                <a:cubicBezTo>
                  <a:pt x="14202" y="1588"/>
                  <a:pt x="14202" y="1588"/>
                  <a:pt x="14202" y="1588"/>
                </a:cubicBezTo>
                <a:cubicBezTo>
                  <a:pt x="14246" y="1477"/>
                  <a:pt x="14246" y="1477"/>
                  <a:pt x="14246" y="1477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246" y="1255"/>
                </a:moveTo>
                <a:cubicBezTo>
                  <a:pt x="14202" y="1366"/>
                  <a:pt x="14202" y="1366"/>
                  <a:pt x="14202" y="1366"/>
                </a:cubicBezTo>
                <a:cubicBezTo>
                  <a:pt x="14157" y="1477"/>
                  <a:pt x="14157" y="1477"/>
                  <a:pt x="14157" y="1477"/>
                </a:cubicBezTo>
                <a:cubicBezTo>
                  <a:pt x="14202" y="1366"/>
                  <a:pt x="14202" y="1366"/>
                  <a:pt x="14202" y="1366"/>
                </a:cubicBezTo>
                <a:cubicBezTo>
                  <a:pt x="14246" y="1255"/>
                  <a:pt x="14246" y="1255"/>
                  <a:pt x="14246" y="1255"/>
                </a:cubicBezTo>
                <a:moveTo>
                  <a:pt x="14410" y="1182"/>
                </a:moveTo>
                <a:cubicBezTo>
                  <a:pt x="14246" y="1255"/>
                  <a:pt x="14246" y="1255"/>
                  <a:pt x="14246" y="1255"/>
                </a:cubicBezTo>
                <a:cubicBezTo>
                  <a:pt x="14365" y="1366"/>
                  <a:pt x="14365" y="1366"/>
                  <a:pt x="14365" y="1366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410" y="1182"/>
                  <a:pt x="14410" y="1182"/>
                  <a:pt x="14410" y="1182"/>
                </a:cubicBezTo>
                <a:moveTo>
                  <a:pt x="9557" y="849"/>
                </a:moveTo>
                <a:cubicBezTo>
                  <a:pt x="9557" y="849"/>
                  <a:pt x="9557" y="849"/>
                  <a:pt x="9557" y="849"/>
                </a:cubicBezTo>
                <a:moveTo>
                  <a:pt x="12192" y="738"/>
                </a:moveTo>
                <a:cubicBezTo>
                  <a:pt x="12192" y="738"/>
                  <a:pt x="12177" y="738"/>
                  <a:pt x="12162" y="738"/>
                </a:cubicBezTo>
                <a:cubicBezTo>
                  <a:pt x="12147" y="738"/>
                  <a:pt x="12117" y="738"/>
                  <a:pt x="12088" y="738"/>
                </a:cubicBezTo>
                <a:cubicBezTo>
                  <a:pt x="12088" y="738"/>
                  <a:pt x="12073" y="738"/>
                  <a:pt x="12058" y="738"/>
                </a:cubicBezTo>
                <a:cubicBezTo>
                  <a:pt x="12058" y="960"/>
                  <a:pt x="12058" y="960"/>
                  <a:pt x="12058" y="960"/>
                </a:cubicBezTo>
                <a:cubicBezTo>
                  <a:pt x="12266" y="960"/>
                  <a:pt x="12266" y="960"/>
                  <a:pt x="12266" y="960"/>
                </a:cubicBezTo>
                <a:cubicBezTo>
                  <a:pt x="12207" y="775"/>
                  <a:pt x="12222" y="738"/>
                  <a:pt x="12192" y="738"/>
                </a:cubicBezTo>
                <a:moveTo>
                  <a:pt x="11820" y="738"/>
                </a:moveTo>
                <a:cubicBezTo>
                  <a:pt x="11820" y="738"/>
                  <a:pt x="11820" y="738"/>
                  <a:pt x="11820" y="738"/>
                </a:cubicBezTo>
                <a:moveTo>
                  <a:pt x="11849" y="554"/>
                </a:moveTo>
                <a:cubicBezTo>
                  <a:pt x="11775" y="554"/>
                  <a:pt x="11775" y="554"/>
                  <a:pt x="11775" y="554"/>
                </a:cubicBezTo>
                <a:cubicBezTo>
                  <a:pt x="11537" y="738"/>
                  <a:pt x="11537" y="738"/>
                  <a:pt x="11537" y="738"/>
                </a:cubicBezTo>
                <a:cubicBezTo>
                  <a:pt x="11611" y="849"/>
                  <a:pt x="11611" y="849"/>
                  <a:pt x="11611" y="849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730" y="738"/>
                  <a:pt x="11730" y="738"/>
                  <a:pt x="11730" y="738"/>
                </a:cubicBezTo>
                <a:cubicBezTo>
                  <a:pt x="11686" y="960"/>
                  <a:pt x="11686" y="960"/>
                  <a:pt x="11686" y="960"/>
                </a:cubicBezTo>
                <a:cubicBezTo>
                  <a:pt x="11730" y="1071"/>
                  <a:pt x="11730" y="1071"/>
                  <a:pt x="11730" y="1071"/>
                </a:cubicBezTo>
                <a:cubicBezTo>
                  <a:pt x="11775" y="1071"/>
                  <a:pt x="11775" y="1071"/>
                  <a:pt x="11775" y="1071"/>
                </a:cubicBezTo>
                <a:cubicBezTo>
                  <a:pt x="11849" y="1071"/>
                  <a:pt x="11849" y="1071"/>
                  <a:pt x="11849" y="1071"/>
                </a:cubicBezTo>
                <a:cubicBezTo>
                  <a:pt x="11894" y="849"/>
                  <a:pt x="11894" y="849"/>
                  <a:pt x="11894" y="849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939" y="849"/>
                  <a:pt x="11939" y="849"/>
                  <a:pt x="11939" y="849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20" y="738"/>
                  <a:pt x="11820" y="738"/>
                  <a:pt x="11820" y="738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849" y="554"/>
                  <a:pt x="11849" y="554"/>
                  <a:pt x="11849" y="554"/>
                </a:cubicBezTo>
                <a:moveTo>
                  <a:pt x="12415" y="443"/>
                </a:moveTo>
                <a:cubicBezTo>
                  <a:pt x="12058" y="443"/>
                  <a:pt x="12058" y="443"/>
                  <a:pt x="12058" y="443"/>
                </a:cubicBezTo>
                <a:cubicBezTo>
                  <a:pt x="11954" y="443"/>
                  <a:pt x="11954" y="480"/>
                  <a:pt x="11849" y="554"/>
                </a:cubicBezTo>
                <a:cubicBezTo>
                  <a:pt x="11849" y="628"/>
                  <a:pt x="11849" y="628"/>
                  <a:pt x="11849" y="628"/>
                </a:cubicBezTo>
                <a:cubicBezTo>
                  <a:pt x="11983" y="738"/>
                  <a:pt x="11983" y="738"/>
                  <a:pt x="11983" y="738"/>
                </a:cubicBezTo>
                <a:cubicBezTo>
                  <a:pt x="12058" y="628"/>
                  <a:pt x="12058" y="628"/>
                  <a:pt x="12058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132" y="628"/>
                  <a:pt x="12132" y="628"/>
                  <a:pt x="12132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385" y="628"/>
                  <a:pt x="12385" y="628"/>
                  <a:pt x="12385" y="628"/>
                </a:cubicBezTo>
                <a:cubicBezTo>
                  <a:pt x="12415" y="443"/>
                  <a:pt x="12415" y="443"/>
                  <a:pt x="12415" y="443"/>
                </a:cubicBezTo>
                <a:moveTo>
                  <a:pt x="8604" y="2622"/>
                </a:move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cubicBezTo>
                  <a:pt x="8604" y="2622"/>
                  <a:pt x="8604" y="2622"/>
                  <a:pt x="8604" y="2622"/>
                </a:cubicBezTo>
                <a:moveTo>
                  <a:pt x="8604" y="2622"/>
                </a:moveTo>
                <a:cubicBezTo>
                  <a:pt x="8604" y="2622"/>
                  <a:pt x="8589" y="2622"/>
                  <a:pt x="8589" y="2622"/>
                </a:cubicBezTo>
                <a:cubicBezTo>
                  <a:pt x="8589" y="2622"/>
                  <a:pt x="8604" y="2622"/>
                  <a:pt x="8604" y="2622"/>
                </a:cubicBezTo>
                <a:moveTo>
                  <a:pt x="8575" y="2622"/>
                </a:move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cubicBezTo>
                  <a:pt x="8575" y="2622"/>
                  <a:pt x="8575" y="2622"/>
                  <a:pt x="8575" y="2622"/>
                </a:cubicBezTo>
                <a:moveTo>
                  <a:pt x="8560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moveTo>
                  <a:pt x="8545" y="2622"/>
                </a:move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60" y="2622"/>
                </a:cubicBezTo>
                <a:cubicBezTo>
                  <a:pt x="8560" y="2622"/>
                  <a:pt x="8560" y="2622"/>
                  <a:pt x="8545" y="2622"/>
                </a:cubicBezTo>
                <a:moveTo>
                  <a:pt x="7771" y="2215"/>
                </a:moveTo>
                <a:cubicBezTo>
                  <a:pt x="7771" y="2215"/>
                  <a:pt x="7771" y="2215"/>
                  <a:pt x="7771" y="2215"/>
                </a:cubicBezTo>
                <a:moveTo>
                  <a:pt x="9110" y="1920"/>
                </a:moveTo>
                <a:cubicBezTo>
                  <a:pt x="9110" y="1920"/>
                  <a:pt x="9110" y="1920"/>
                  <a:pt x="9110" y="1920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85" y="2105"/>
                  <a:pt x="9185" y="2105"/>
                  <a:pt x="9185" y="2105"/>
                </a:cubicBezTo>
                <a:cubicBezTo>
                  <a:pt x="9185" y="1920"/>
                  <a:pt x="9185" y="1920"/>
                  <a:pt x="9185" y="1920"/>
                </a:cubicBezTo>
                <a:cubicBezTo>
                  <a:pt x="9110" y="1920"/>
                  <a:pt x="9110" y="1920"/>
                  <a:pt x="9110" y="1920"/>
                </a:cubicBezTo>
                <a:moveTo>
                  <a:pt x="9051" y="2031"/>
                </a:moveTo>
                <a:cubicBezTo>
                  <a:pt x="9051" y="2031"/>
                  <a:pt x="9051" y="2031"/>
                  <a:pt x="9051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110" y="1809"/>
                  <a:pt x="9096" y="1809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155" y="1772"/>
                  <a:pt x="9200" y="1809"/>
                  <a:pt x="9274" y="1809"/>
                </a:cubicBezTo>
                <a:cubicBezTo>
                  <a:pt x="9274" y="1809"/>
                  <a:pt x="9274" y="1809"/>
                  <a:pt x="9274" y="1809"/>
                </a:cubicBezTo>
                <a:cubicBezTo>
                  <a:pt x="9200" y="1809"/>
                  <a:pt x="9155" y="1772"/>
                  <a:pt x="9140" y="1772"/>
                </a:cubicBezTo>
                <a:cubicBezTo>
                  <a:pt x="9140" y="1772"/>
                  <a:pt x="9140" y="1772"/>
                  <a:pt x="9140" y="1772"/>
                </a:cubicBezTo>
                <a:cubicBezTo>
                  <a:pt x="9096" y="1809"/>
                  <a:pt x="9110" y="1809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66" y="2031"/>
                </a:cubicBezTo>
                <a:cubicBezTo>
                  <a:pt x="9066" y="2031"/>
                  <a:pt x="9066" y="2031"/>
                  <a:pt x="9051" y="2031"/>
                </a:cubicBezTo>
                <a:moveTo>
                  <a:pt x="9274" y="1698"/>
                </a:moveTo>
                <a:cubicBezTo>
                  <a:pt x="9274" y="1698"/>
                  <a:pt x="9274" y="1698"/>
                  <a:pt x="9274" y="1698"/>
                </a:cubicBezTo>
                <a:moveTo>
                  <a:pt x="9349" y="1477"/>
                </a:moveTo>
                <a:cubicBezTo>
                  <a:pt x="9349" y="1477"/>
                  <a:pt x="9349" y="1477"/>
                  <a:pt x="9349" y="1477"/>
                </a:cubicBezTo>
                <a:moveTo>
                  <a:pt x="9468" y="1366"/>
                </a:moveTo>
                <a:cubicBezTo>
                  <a:pt x="9468" y="1366"/>
                  <a:pt x="9468" y="1366"/>
                  <a:pt x="9468" y="1366"/>
                </a:cubicBezTo>
                <a:cubicBezTo>
                  <a:pt x="9468" y="1588"/>
                  <a:pt x="9468" y="1588"/>
                  <a:pt x="9468" y="1588"/>
                </a:cubicBezTo>
                <a:cubicBezTo>
                  <a:pt x="9468" y="1366"/>
                  <a:pt x="9468" y="1366"/>
                  <a:pt x="9468" y="1366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140" y="1477"/>
                  <a:pt x="9140" y="1477"/>
                  <a:pt x="9140" y="1477"/>
                </a:cubicBezTo>
                <a:cubicBezTo>
                  <a:pt x="9349" y="1477"/>
                  <a:pt x="9349" y="1477"/>
                  <a:pt x="9349" y="1477"/>
                </a:cubicBezTo>
                <a:cubicBezTo>
                  <a:pt x="9423" y="1477"/>
                  <a:pt x="9423" y="1477"/>
                  <a:pt x="9423" y="1477"/>
                </a:cubicBezTo>
                <a:cubicBezTo>
                  <a:pt x="9468" y="1366"/>
                  <a:pt x="9468" y="1366"/>
                  <a:pt x="9468" y="1366"/>
                </a:cubicBezTo>
                <a:moveTo>
                  <a:pt x="9468" y="738"/>
                </a:moveTo>
                <a:cubicBezTo>
                  <a:pt x="9468" y="738"/>
                  <a:pt x="9468" y="738"/>
                  <a:pt x="9468" y="738"/>
                </a:cubicBezTo>
                <a:cubicBezTo>
                  <a:pt x="9557" y="554"/>
                  <a:pt x="9557" y="554"/>
                  <a:pt x="9557" y="554"/>
                </a:cubicBezTo>
                <a:cubicBezTo>
                  <a:pt x="9468" y="738"/>
                  <a:pt x="9468" y="738"/>
                  <a:pt x="9468" y="738"/>
                </a:cubicBezTo>
                <a:moveTo>
                  <a:pt x="9349" y="443"/>
                </a:moveTo>
                <a:cubicBezTo>
                  <a:pt x="9423" y="443"/>
                  <a:pt x="9423" y="443"/>
                  <a:pt x="9423" y="443"/>
                </a:cubicBezTo>
                <a:cubicBezTo>
                  <a:pt x="9468" y="443"/>
                  <a:pt x="9468" y="443"/>
                  <a:pt x="9468" y="443"/>
                </a:cubicBezTo>
                <a:cubicBezTo>
                  <a:pt x="9423" y="443"/>
                  <a:pt x="9423" y="443"/>
                  <a:pt x="9423" y="443"/>
                </a:cubicBezTo>
                <a:cubicBezTo>
                  <a:pt x="9349" y="443"/>
                  <a:pt x="9349" y="443"/>
                  <a:pt x="9349" y="443"/>
                </a:cubicBezTo>
                <a:moveTo>
                  <a:pt x="9140" y="332"/>
                </a:moveTo>
                <a:cubicBezTo>
                  <a:pt x="9304" y="332"/>
                  <a:pt x="9304" y="332"/>
                  <a:pt x="9304" y="332"/>
                </a:cubicBezTo>
                <a:cubicBezTo>
                  <a:pt x="9438" y="258"/>
                  <a:pt x="9438" y="258"/>
                  <a:pt x="9438" y="258"/>
                </a:cubicBezTo>
                <a:cubicBezTo>
                  <a:pt x="9304" y="332"/>
                  <a:pt x="9304" y="332"/>
                  <a:pt x="9304" y="332"/>
                </a:cubicBezTo>
                <a:cubicBezTo>
                  <a:pt x="9140" y="332"/>
                  <a:pt x="9140" y="332"/>
                  <a:pt x="9140" y="332"/>
                </a:cubicBezTo>
                <a:moveTo>
                  <a:pt x="9438" y="258"/>
                </a:moveTo>
                <a:cubicBezTo>
                  <a:pt x="9438" y="258"/>
                  <a:pt x="9438" y="258"/>
                  <a:pt x="9438" y="258"/>
                </a:cubicBezTo>
                <a:moveTo>
                  <a:pt x="8828" y="332"/>
                </a:moveTo>
                <a:cubicBezTo>
                  <a:pt x="8872" y="111"/>
                  <a:pt x="8872" y="111"/>
                  <a:pt x="8872" y="111"/>
                </a:cubicBezTo>
                <a:cubicBezTo>
                  <a:pt x="8828" y="332"/>
                  <a:pt x="8828" y="332"/>
                  <a:pt x="8828" y="332"/>
                </a:cubicBezTo>
                <a:moveTo>
                  <a:pt x="9229" y="0"/>
                </a:moveTo>
                <a:cubicBezTo>
                  <a:pt x="9274" y="222"/>
                  <a:pt x="9274" y="222"/>
                  <a:pt x="9274" y="222"/>
                </a:cubicBezTo>
                <a:cubicBezTo>
                  <a:pt x="9229" y="0"/>
                  <a:pt x="9229" y="0"/>
                  <a:pt x="9229" y="0"/>
                </a:cubicBezTo>
                <a:cubicBezTo>
                  <a:pt x="8545" y="111"/>
                  <a:pt x="8545" y="111"/>
                  <a:pt x="8545" y="111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7979" y="222"/>
                  <a:pt x="7786" y="332"/>
                  <a:pt x="7666" y="332"/>
                </a:cubicBezTo>
                <a:cubicBezTo>
                  <a:pt x="7666" y="332"/>
                  <a:pt x="7666" y="332"/>
                  <a:pt x="7666" y="332"/>
                </a:cubicBezTo>
                <a:cubicBezTo>
                  <a:pt x="7786" y="332"/>
                  <a:pt x="7979" y="222"/>
                  <a:pt x="8053" y="222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173" y="111"/>
                  <a:pt x="8173" y="111"/>
                  <a:pt x="8173" y="111"/>
                </a:cubicBezTo>
                <a:cubicBezTo>
                  <a:pt x="8128" y="222"/>
                  <a:pt x="8128" y="222"/>
                  <a:pt x="8128" y="222"/>
                </a:cubicBezTo>
                <a:cubicBezTo>
                  <a:pt x="8053" y="222"/>
                  <a:pt x="8053" y="222"/>
                  <a:pt x="8053" y="222"/>
                </a:cubicBezTo>
                <a:cubicBezTo>
                  <a:pt x="8053" y="148"/>
                  <a:pt x="8009" y="111"/>
                  <a:pt x="7949" y="111"/>
                </a:cubicBezTo>
                <a:cubicBezTo>
                  <a:pt x="7830" y="111"/>
                  <a:pt x="7637" y="222"/>
                  <a:pt x="7562" y="222"/>
                </a:cubicBezTo>
                <a:cubicBezTo>
                  <a:pt x="7562" y="295"/>
                  <a:pt x="7607" y="332"/>
                  <a:pt x="7666" y="332"/>
                </a:cubicBezTo>
                <a:cubicBezTo>
                  <a:pt x="7607" y="332"/>
                  <a:pt x="7562" y="295"/>
                  <a:pt x="7562" y="222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413" y="222"/>
                  <a:pt x="7413" y="222"/>
                  <a:pt x="7413" y="22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205" y="1108"/>
                  <a:pt x="7220" y="1145"/>
                  <a:pt x="7235" y="1145"/>
                </a:cubicBezTo>
                <a:cubicBezTo>
                  <a:pt x="7220" y="1145"/>
                  <a:pt x="7205" y="1108"/>
                  <a:pt x="7190" y="1108"/>
                </a:cubicBezTo>
                <a:cubicBezTo>
                  <a:pt x="7190" y="1182"/>
                  <a:pt x="7190" y="1182"/>
                  <a:pt x="7190" y="1182"/>
                </a:cubicBezTo>
                <a:cubicBezTo>
                  <a:pt x="7220" y="1182"/>
                  <a:pt x="7235" y="1182"/>
                  <a:pt x="7250" y="1182"/>
                </a:cubicBezTo>
                <a:cubicBezTo>
                  <a:pt x="7250" y="1182"/>
                  <a:pt x="7235" y="1145"/>
                  <a:pt x="7235" y="1145"/>
                </a:cubicBezTo>
                <a:cubicBezTo>
                  <a:pt x="7235" y="1145"/>
                  <a:pt x="7250" y="1182"/>
                  <a:pt x="7250" y="1182"/>
                </a:cubicBezTo>
                <a:cubicBezTo>
                  <a:pt x="7413" y="1366"/>
                  <a:pt x="7413" y="1366"/>
                  <a:pt x="7413" y="1366"/>
                </a:cubicBezTo>
                <a:cubicBezTo>
                  <a:pt x="7443" y="1477"/>
                  <a:pt x="7443" y="1477"/>
                  <a:pt x="7443" y="1477"/>
                </a:cubicBezTo>
                <a:cubicBezTo>
                  <a:pt x="7488" y="1588"/>
                  <a:pt x="7488" y="1588"/>
                  <a:pt x="7488" y="1588"/>
                </a:cubicBezTo>
                <a:cubicBezTo>
                  <a:pt x="7488" y="1809"/>
                  <a:pt x="7488" y="1809"/>
                  <a:pt x="7488" y="1809"/>
                </a:cubicBezTo>
                <a:cubicBezTo>
                  <a:pt x="7532" y="1920"/>
                  <a:pt x="7532" y="1920"/>
                  <a:pt x="7532" y="1920"/>
                </a:cubicBezTo>
                <a:cubicBezTo>
                  <a:pt x="7696" y="1920"/>
                  <a:pt x="7696" y="1920"/>
                  <a:pt x="7696" y="1920"/>
                </a:cubicBezTo>
                <a:cubicBezTo>
                  <a:pt x="7771" y="2031"/>
                  <a:pt x="7771" y="2031"/>
                  <a:pt x="7771" y="2031"/>
                </a:cubicBezTo>
                <a:cubicBezTo>
                  <a:pt x="7771" y="2215"/>
                  <a:pt x="7771" y="2215"/>
                  <a:pt x="7771" y="2215"/>
                </a:cubicBezTo>
                <a:cubicBezTo>
                  <a:pt x="7726" y="2215"/>
                  <a:pt x="7726" y="2215"/>
                  <a:pt x="7726" y="2215"/>
                </a:cubicBezTo>
                <a:cubicBezTo>
                  <a:pt x="7726" y="2437"/>
                  <a:pt x="7726" y="2437"/>
                  <a:pt x="7726" y="2437"/>
                </a:cubicBezTo>
                <a:cubicBezTo>
                  <a:pt x="7607" y="2437"/>
                  <a:pt x="7607" y="2437"/>
                  <a:pt x="7607" y="2437"/>
                </a:cubicBezTo>
                <a:cubicBezTo>
                  <a:pt x="7652" y="2732"/>
                  <a:pt x="7652" y="2732"/>
                  <a:pt x="7652" y="2732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652" y="2548"/>
                  <a:pt x="7652" y="2548"/>
                  <a:pt x="7652" y="2548"/>
                </a:cubicBezTo>
                <a:cubicBezTo>
                  <a:pt x="7726" y="2658"/>
                  <a:pt x="7726" y="2658"/>
                  <a:pt x="7726" y="2658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815" y="2843"/>
                  <a:pt x="7815" y="2843"/>
                  <a:pt x="7815" y="2843"/>
                </a:cubicBezTo>
                <a:cubicBezTo>
                  <a:pt x="7726" y="2843"/>
                  <a:pt x="7726" y="2843"/>
                  <a:pt x="7726" y="2843"/>
                </a:cubicBezTo>
                <a:cubicBezTo>
                  <a:pt x="7696" y="2843"/>
                  <a:pt x="7696" y="2843"/>
                  <a:pt x="7696" y="2843"/>
                </a:cubicBezTo>
                <a:cubicBezTo>
                  <a:pt x="7786" y="3360"/>
                  <a:pt x="7741" y="3212"/>
                  <a:pt x="7934" y="3471"/>
                </a:cubicBezTo>
                <a:cubicBezTo>
                  <a:pt x="7771" y="3138"/>
                  <a:pt x="7771" y="3138"/>
                  <a:pt x="7771" y="3138"/>
                </a:cubicBezTo>
                <a:cubicBezTo>
                  <a:pt x="7934" y="3471"/>
                  <a:pt x="7934" y="3471"/>
                  <a:pt x="7934" y="3471"/>
                </a:cubicBezTo>
                <a:cubicBezTo>
                  <a:pt x="8173" y="3582"/>
                  <a:pt x="8173" y="3582"/>
                  <a:pt x="8173" y="3582"/>
                </a:cubicBezTo>
                <a:cubicBezTo>
                  <a:pt x="8292" y="3175"/>
                  <a:pt x="8292" y="3175"/>
                  <a:pt x="8292" y="3175"/>
                </a:cubicBezTo>
                <a:cubicBezTo>
                  <a:pt x="8411" y="2732"/>
                  <a:pt x="8411" y="2732"/>
                  <a:pt x="8411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500" y="2732"/>
                  <a:pt x="8500" y="2732"/>
                  <a:pt x="8500" y="2732"/>
                </a:cubicBezTo>
                <a:cubicBezTo>
                  <a:pt x="8664" y="2769"/>
                  <a:pt x="8664" y="2769"/>
                  <a:pt x="8664" y="2769"/>
                </a:cubicBezTo>
                <a:cubicBezTo>
                  <a:pt x="8857" y="2326"/>
                  <a:pt x="8857" y="2326"/>
                  <a:pt x="8857" y="2326"/>
                </a:cubicBezTo>
                <a:cubicBezTo>
                  <a:pt x="8813" y="2437"/>
                  <a:pt x="8768" y="2548"/>
                  <a:pt x="8694" y="2622"/>
                </a:cubicBezTo>
                <a:cubicBezTo>
                  <a:pt x="8694" y="2622"/>
                  <a:pt x="8679" y="2622"/>
                  <a:pt x="8679" y="2622"/>
                </a:cubicBezTo>
                <a:cubicBezTo>
                  <a:pt x="8679" y="2622"/>
                  <a:pt x="8694" y="2622"/>
                  <a:pt x="8694" y="2622"/>
                </a:cubicBezTo>
                <a:cubicBezTo>
                  <a:pt x="8768" y="2548"/>
                  <a:pt x="8813" y="2437"/>
                  <a:pt x="8857" y="2326"/>
                </a:cubicBezTo>
                <a:cubicBezTo>
                  <a:pt x="9229" y="2326"/>
                  <a:pt x="9229" y="2326"/>
                  <a:pt x="9229" y="2326"/>
                </a:cubicBezTo>
                <a:cubicBezTo>
                  <a:pt x="9274" y="2215"/>
                  <a:pt x="9274" y="2215"/>
                  <a:pt x="9274" y="2215"/>
                </a:cubicBezTo>
                <a:cubicBezTo>
                  <a:pt x="9304" y="2215"/>
                  <a:pt x="9304" y="2215"/>
                  <a:pt x="9304" y="2215"/>
                </a:cubicBezTo>
                <a:cubicBezTo>
                  <a:pt x="9349" y="2215"/>
                  <a:pt x="9349" y="2215"/>
                  <a:pt x="9349" y="2215"/>
                </a:cubicBezTo>
                <a:cubicBezTo>
                  <a:pt x="9349" y="2031"/>
                  <a:pt x="9349" y="2031"/>
                  <a:pt x="9349" y="2031"/>
                </a:cubicBezTo>
                <a:cubicBezTo>
                  <a:pt x="9229" y="1920"/>
                  <a:pt x="9229" y="1920"/>
                  <a:pt x="9229" y="1920"/>
                </a:cubicBezTo>
                <a:cubicBezTo>
                  <a:pt x="9304" y="1920"/>
                  <a:pt x="9304" y="1920"/>
                  <a:pt x="9304" y="1920"/>
                </a:cubicBezTo>
                <a:cubicBezTo>
                  <a:pt x="9423" y="1809"/>
                  <a:pt x="9423" y="1809"/>
                  <a:pt x="9423" y="1809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274" y="1698"/>
                  <a:pt x="9274" y="1698"/>
                  <a:pt x="9274" y="1698"/>
                </a:cubicBezTo>
                <a:cubicBezTo>
                  <a:pt x="9423" y="1698"/>
                  <a:pt x="9423" y="1698"/>
                  <a:pt x="9423" y="1698"/>
                </a:cubicBezTo>
                <a:cubicBezTo>
                  <a:pt x="9557" y="1588"/>
                  <a:pt x="9557" y="1588"/>
                  <a:pt x="9557" y="1588"/>
                </a:cubicBezTo>
                <a:cubicBezTo>
                  <a:pt x="9587" y="1477"/>
                  <a:pt x="9587" y="1477"/>
                  <a:pt x="9587" y="1477"/>
                </a:cubicBezTo>
                <a:cubicBezTo>
                  <a:pt x="9631" y="1255"/>
                  <a:pt x="9631" y="1255"/>
                  <a:pt x="9631" y="1255"/>
                </a:cubicBezTo>
                <a:cubicBezTo>
                  <a:pt x="9512" y="1182"/>
                  <a:pt x="9512" y="1182"/>
                  <a:pt x="9512" y="1182"/>
                </a:cubicBezTo>
                <a:cubicBezTo>
                  <a:pt x="9557" y="849"/>
                  <a:pt x="9557" y="849"/>
                  <a:pt x="9557" y="849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468" y="960"/>
                  <a:pt x="9468" y="960"/>
                  <a:pt x="9468" y="960"/>
                </a:cubicBezTo>
                <a:cubicBezTo>
                  <a:pt x="9512" y="849"/>
                  <a:pt x="9512" y="849"/>
                  <a:pt x="9512" y="849"/>
                </a:cubicBezTo>
                <a:cubicBezTo>
                  <a:pt x="9557" y="738"/>
                  <a:pt x="9557" y="738"/>
                  <a:pt x="9557" y="738"/>
                </a:cubicBezTo>
                <a:cubicBezTo>
                  <a:pt x="9587" y="738"/>
                  <a:pt x="9587" y="738"/>
                  <a:pt x="9587" y="738"/>
                </a:cubicBezTo>
                <a:cubicBezTo>
                  <a:pt x="9631" y="628"/>
                  <a:pt x="9631" y="628"/>
                  <a:pt x="9631" y="628"/>
                </a:cubicBezTo>
                <a:cubicBezTo>
                  <a:pt x="9989" y="222"/>
                  <a:pt x="9989" y="222"/>
                  <a:pt x="9989" y="222"/>
                </a:cubicBezTo>
                <a:cubicBezTo>
                  <a:pt x="9468" y="332"/>
                  <a:pt x="9468" y="332"/>
                  <a:pt x="9468" y="332"/>
                </a:cubicBezTo>
                <a:cubicBezTo>
                  <a:pt x="9468" y="148"/>
                  <a:pt x="9468" y="148"/>
                  <a:pt x="9468" y="148"/>
                </a:cubicBezTo>
                <a:cubicBezTo>
                  <a:pt x="9229" y="0"/>
                  <a:pt x="9229" y="0"/>
                  <a:pt x="9229" y="0"/>
                </a:cubicBezTo>
                <a:moveTo>
                  <a:pt x="6356" y="20751"/>
                </a:moveTo>
                <a:cubicBezTo>
                  <a:pt x="6312" y="20751"/>
                  <a:pt x="6312" y="20751"/>
                  <a:pt x="6312" y="20751"/>
                </a:cubicBezTo>
                <a:cubicBezTo>
                  <a:pt x="6312" y="20825"/>
                  <a:pt x="6312" y="20825"/>
                  <a:pt x="6312" y="20825"/>
                </a:cubicBezTo>
                <a:cubicBezTo>
                  <a:pt x="6356" y="21046"/>
                  <a:pt x="6356" y="21046"/>
                  <a:pt x="6356" y="21046"/>
                </a:cubicBezTo>
                <a:cubicBezTo>
                  <a:pt x="6401" y="21157"/>
                  <a:pt x="6401" y="21157"/>
                  <a:pt x="6401" y="21157"/>
                </a:cubicBezTo>
                <a:cubicBezTo>
                  <a:pt x="6431" y="21378"/>
                  <a:pt x="6431" y="21378"/>
                  <a:pt x="6431" y="21378"/>
                </a:cubicBezTo>
                <a:cubicBezTo>
                  <a:pt x="6476" y="21452"/>
                  <a:pt x="6476" y="21452"/>
                  <a:pt x="6476" y="21452"/>
                </a:cubicBezTo>
                <a:cubicBezTo>
                  <a:pt x="6595" y="21378"/>
                  <a:pt x="6595" y="21378"/>
                  <a:pt x="6595" y="21378"/>
                </a:cubicBezTo>
                <a:cubicBezTo>
                  <a:pt x="6386" y="20972"/>
                  <a:pt x="6505" y="21268"/>
                  <a:pt x="6356" y="20751"/>
                </a:cubicBezTo>
                <a:moveTo>
                  <a:pt x="21153" y="19569"/>
                </a:moveTo>
                <a:cubicBezTo>
                  <a:pt x="21034" y="19902"/>
                  <a:pt x="21034" y="19902"/>
                  <a:pt x="21034" y="19902"/>
                </a:cubicBezTo>
                <a:cubicBezTo>
                  <a:pt x="21153" y="19569"/>
                  <a:pt x="21153" y="19569"/>
                  <a:pt x="21153" y="19569"/>
                </a:cubicBezTo>
                <a:moveTo>
                  <a:pt x="19665" y="19458"/>
                </a:moveTo>
                <a:cubicBezTo>
                  <a:pt x="19665" y="19458"/>
                  <a:pt x="19665" y="19458"/>
                  <a:pt x="19665" y="19458"/>
                </a:cubicBezTo>
                <a:moveTo>
                  <a:pt x="19709" y="19458"/>
                </a:moveTo>
                <a:cubicBezTo>
                  <a:pt x="19665" y="19458"/>
                  <a:pt x="19665" y="19458"/>
                  <a:pt x="19665" y="19458"/>
                </a:cubicBezTo>
                <a:cubicBezTo>
                  <a:pt x="19546" y="19458"/>
                  <a:pt x="19546" y="19458"/>
                  <a:pt x="19546" y="19458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575" y="19569"/>
                  <a:pt x="19575" y="19569"/>
                  <a:pt x="19575" y="19569"/>
                </a:cubicBezTo>
                <a:cubicBezTo>
                  <a:pt x="19575" y="19791"/>
                  <a:pt x="19575" y="19791"/>
                  <a:pt x="19575" y="19791"/>
                </a:cubicBezTo>
                <a:cubicBezTo>
                  <a:pt x="19665" y="19791"/>
                  <a:pt x="19665" y="19791"/>
                  <a:pt x="19665" y="19791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cubicBezTo>
                  <a:pt x="19709" y="19680"/>
                  <a:pt x="19709" y="19680"/>
                  <a:pt x="19709" y="19680"/>
                </a:cubicBezTo>
                <a:cubicBezTo>
                  <a:pt x="19709" y="19458"/>
                  <a:pt x="19709" y="19458"/>
                  <a:pt x="19709" y="19458"/>
                </a:cubicBezTo>
                <a:moveTo>
                  <a:pt x="21005" y="19902"/>
                </a:moveTo>
                <a:cubicBezTo>
                  <a:pt x="21005" y="19902"/>
                  <a:pt x="21005" y="19902"/>
                  <a:pt x="21005" y="19902"/>
                </a:cubicBezTo>
                <a:moveTo>
                  <a:pt x="21243" y="19458"/>
                </a:moveTo>
                <a:cubicBezTo>
                  <a:pt x="21153" y="19569"/>
                  <a:pt x="21153" y="19569"/>
                  <a:pt x="21153" y="19569"/>
                </a:cubicBezTo>
                <a:cubicBezTo>
                  <a:pt x="21243" y="19606"/>
                  <a:pt x="21243" y="19606"/>
                  <a:pt x="21243" y="19606"/>
                </a:cubicBezTo>
                <a:cubicBezTo>
                  <a:pt x="21153" y="19569"/>
                  <a:pt x="21153" y="19569"/>
                  <a:pt x="21153" y="19569"/>
                </a:cubicBezTo>
                <a:cubicBezTo>
                  <a:pt x="21124" y="19680"/>
                  <a:pt x="21079" y="19791"/>
                  <a:pt x="21034" y="19902"/>
                </a:cubicBezTo>
                <a:cubicBezTo>
                  <a:pt x="21005" y="19902"/>
                  <a:pt x="21005" y="19902"/>
                  <a:pt x="21005" y="19902"/>
                </a:cubicBezTo>
                <a:cubicBezTo>
                  <a:pt x="20915" y="19902"/>
                  <a:pt x="20915" y="19902"/>
                  <a:pt x="20915" y="19902"/>
                </a:cubicBezTo>
                <a:cubicBezTo>
                  <a:pt x="20826" y="20197"/>
                  <a:pt x="20826" y="20197"/>
                  <a:pt x="20826" y="20197"/>
                </a:cubicBezTo>
                <a:cubicBezTo>
                  <a:pt x="20871" y="20308"/>
                  <a:pt x="20871" y="20308"/>
                  <a:pt x="20871" y="20308"/>
                </a:cubicBezTo>
                <a:cubicBezTo>
                  <a:pt x="21034" y="20308"/>
                  <a:pt x="21034" y="20308"/>
                  <a:pt x="21034" y="20308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079" y="20086"/>
                  <a:pt x="21079" y="20086"/>
                  <a:pt x="21079" y="20086"/>
                </a:cubicBezTo>
                <a:cubicBezTo>
                  <a:pt x="21124" y="20012"/>
                  <a:pt x="21124" y="20012"/>
                  <a:pt x="21124" y="2001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153" y="20012"/>
                  <a:pt x="21153" y="20012"/>
                  <a:pt x="21153" y="20012"/>
                </a:cubicBezTo>
                <a:cubicBezTo>
                  <a:pt x="21198" y="19902"/>
                  <a:pt x="21198" y="19902"/>
                  <a:pt x="21198" y="19902"/>
                </a:cubicBezTo>
                <a:cubicBezTo>
                  <a:pt x="21243" y="19791"/>
                  <a:pt x="21243" y="19791"/>
                  <a:pt x="21243" y="19791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243" y="19458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43" y="19458"/>
                  <a:pt x="21243" y="19458"/>
                  <a:pt x="21243" y="19458"/>
                </a:cubicBezTo>
                <a:moveTo>
                  <a:pt x="21317" y="19274"/>
                </a:moveTo>
                <a:cubicBezTo>
                  <a:pt x="21287" y="19569"/>
                  <a:pt x="21287" y="19569"/>
                  <a:pt x="21287" y="19569"/>
                </a:cubicBezTo>
                <a:cubicBezTo>
                  <a:pt x="21287" y="19680"/>
                  <a:pt x="21287" y="19680"/>
                  <a:pt x="21287" y="19680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317" y="19274"/>
                  <a:pt x="21317" y="19274"/>
                  <a:pt x="21317" y="19274"/>
                </a:cubicBezTo>
                <a:moveTo>
                  <a:pt x="21481" y="19163"/>
                </a:moveTo>
                <a:cubicBezTo>
                  <a:pt x="21436" y="19385"/>
                  <a:pt x="21436" y="19385"/>
                  <a:pt x="21436" y="19385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moveTo>
                  <a:pt x="19546" y="18942"/>
                </a:moveTo>
                <a:cubicBezTo>
                  <a:pt x="19382" y="19052"/>
                  <a:pt x="19382" y="19052"/>
                  <a:pt x="19382" y="1905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546" y="18942"/>
                  <a:pt x="19546" y="18942"/>
                  <a:pt x="19546" y="18942"/>
                </a:cubicBezTo>
                <a:moveTo>
                  <a:pt x="21406" y="18942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287" y="19163"/>
                  <a:pt x="21287" y="19163"/>
                  <a:pt x="21287" y="19163"/>
                </a:cubicBezTo>
                <a:cubicBezTo>
                  <a:pt x="21317" y="19274"/>
                  <a:pt x="21317" y="19274"/>
                  <a:pt x="21317" y="19274"/>
                </a:cubicBezTo>
                <a:cubicBezTo>
                  <a:pt x="21406" y="19458"/>
                  <a:pt x="21406" y="19458"/>
                  <a:pt x="21406" y="19458"/>
                </a:cubicBezTo>
                <a:cubicBezTo>
                  <a:pt x="21436" y="19385"/>
                  <a:pt x="21436" y="19385"/>
                  <a:pt x="21436" y="19385"/>
                </a:cubicBezTo>
                <a:cubicBezTo>
                  <a:pt x="21481" y="19163"/>
                  <a:pt x="21481" y="19163"/>
                  <a:pt x="21481" y="19163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406" y="18942"/>
                  <a:pt x="21406" y="18942"/>
                  <a:pt x="21406" y="18942"/>
                </a:cubicBezTo>
                <a:moveTo>
                  <a:pt x="21317" y="18831"/>
                </a:moveTo>
                <a:cubicBezTo>
                  <a:pt x="21317" y="19052"/>
                  <a:pt x="21317" y="19052"/>
                  <a:pt x="21317" y="1905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526" y="19163"/>
                  <a:pt x="21526" y="19163"/>
                  <a:pt x="21526" y="19163"/>
                </a:cubicBezTo>
                <a:cubicBezTo>
                  <a:pt x="21570" y="18942"/>
                  <a:pt x="21570" y="18942"/>
                  <a:pt x="21570" y="18942"/>
                </a:cubicBezTo>
                <a:cubicBezTo>
                  <a:pt x="21406" y="18942"/>
                  <a:pt x="21406" y="18942"/>
                  <a:pt x="21406" y="18942"/>
                </a:cubicBezTo>
                <a:cubicBezTo>
                  <a:pt x="21317" y="18831"/>
                  <a:pt x="21317" y="18831"/>
                  <a:pt x="21317" y="18831"/>
                </a:cubicBezTo>
                <a:moveTo>
                  <a:pt x="19858" y="18646"/>
                </a:move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moveTo>
                  <a:pt x="21317" y="18535"/>
                </a:moveTo>
                <a:cubicBezTo>
                  <a:pt x="21243" y="18535"/>
                  <a:pt x="21243" y="18535"/>
                  <a:pt x="21243" y="18535"/>
                </a:cubicBezTo>
                <a:cubicBezTo>
                  <a:pt x="21243" y="18720"/>
                  <a:pt x="21243" y="18720"/>
                  <a:pt x="21243" y="18720"/>
                </a:cubicBezTo>
                <a:cubicBezTo>
                  <a:pt x="21317" y="18720"/>
                  <a:pt x="21317" y="18720"/>
                  <a:pt x="21317" y="18720"/>
                </a:cubicBezTo>
                <a:cubicBezTo>
                  <a:pt x="21317" y="18535"/>
                  <a:pt x="21317" y="18535"/>
                  <a:pt x="21317" y="18535"/>
                </a:cubicBezTo>
                <a:moveTo>
                  <a:pt x="17968" y="18425"/>
                </a:moveTo>
                <a:cubicBezTo>
                  <a:pt x="17923" y="18535"/>
                  <a:pt x="17923" y="18535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moveTo>
                  <a:pt x="19054" y="18314"/>
                </a:moveTo>
                <a:cubicBezTo>
                  <a:pt x="18935" y="18425"/>
                  <a:pt x="18935" y="18425"/>
                  <a:pt x="18935" y="18425"/>
                </a:cubicBezTo>
                <a:cubicBezTo>
                  <a:pt x="18965" y="18535"/>
                  <a:pt x="18965" y="18535"/>
                  <a:pt x="18965" y="18535"/>
                </a:cubicBezTo>
                <a:cubicBezTo>
                  <a:pt x="19054" y="18425"/>
                  <a:pt x="19054" y="18425"/>
                  <a:pt x="19054" y="18425"/>
                </a:cubicBezTo>
                <a:cubicBezTo>
                  <a:pt x="19025" y="18720"/>
                  <a:pt x="19025" y="18720"/>
                  <a:pt x="19025" y="18720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054" y="18314"/>
                  <a:pt x="19054" y="18314"/>
                  <a:pt x="19054" y="18314"/>
                </a:cubicBezTo>
                <a:moveTo>
                  <a:pt x="18370" y="18092"/>
                </a:moveTo>
                <a:cubicBezTo>
                  <a:pt x="18280" y="18092"/>
                  <a:pt x="18280" y="18092"/>
                  <a:pt x="18280" y="18092"/>
                </a:cubicBezTo>
                <a:cubicBezTo>
                  <a:pt x="18236" y="18314"/>
                  <a:pt x="18280" y="18277"/>
                  <a:pt x="18161" y="18314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206" y="18425"/>
                  <a:pt x="18206" y="18425"/>
                  <a:pt x="18206" y="18425"/>
                </a:cubicBezTo>
                <a:cubicBezTo>
                  <a:pt x="18370" y="18092"/>
                  <a:pt x="18370" y="18092"/>
                  <a:pt x="18370" y="18092"/>
                </a:cubicBezTo>
                <a:moveTo>
                  <a:pt x="18563" y="17982"/>
                </a:move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moveTo>
                  <a:pt x="20677" y="16209"/>
                </a:moveTo>
                <a:cubicBezTo>
                  <a:pt x="20751" y="16578"/>
                  <a:pt x="20603" y="16468"/>
                  <a:pt x="20841" y="16542"/>
                </a:cubicBezTo>
                <a:cubicBezTo>
                  <a:pt x="20677" y="16209"/>
                  <a:pt x="20677" y="16209"/>
                  <a:pt x="20677" y="16209"/>
                </a:cubicBezTo>
                <a:moveTo>
                  <a:pt x="21570" y="15840"/>
                </a:moveTo>
                <a:cubicBezTo>
                  <a:pt x="21481" y="15840"/>
                  <a:pt x="21481" y="15840"/>
                  <a:pt x="21481" y="15840"/>
                </a:cubicBezTo>
                <a:cubicBezTo>
                  <a:pt x="21570" y="15840"/>
                  <a:pt x="21570" y="15840"/>
                  <a:pt x="21570" y="15840"/>
                </a:cubicBezTo>
                <a:moveTo>
                  <a:pt x="6401" y="15582"/>
                </a:moveTo>
                <a:cubicBezTo>
                  <a:pt x="6431" y="15692"/>
                  <a:pt x="6431" y="15692"/>
                  <a:pt x="6431" y="15692"/>
                </a:cubicBezTo>
                <a:cubicBezTo>
                  <a:pt x="6401" y="15582"/>
                  <a:pt x="6401" y="15582"/>
                  <a:pt x="6401" y="15582"/>
                </a:cubicBezTo>
                <a:moveTo>
                  <a:pt x="18653" y="15175"/>
                </a:moveTo>
                <a:cubicBezTo>
                  <a:pt x="18653" y="15175"/>
                  <a:pt x="18653" y="15175"/>
                  <a:pt x="18653" y="15175"/>
                </a:cubicBezTo>
                <a:moveTo>
                  <a:pt x="6148" y="14954"/>
                </a:moveTo>
                <a:cubicBezTo>
                  <a:pt x="6193" y="15065"/>
                  <a:pt x="6193" y="15065"/>
                  <a:pt x="6193" y="15065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148" y="14954"/>
                  <a:pt x="6148" y="14954"/>
                  <a:pt x="6148" y="14954"/>
                </a:cubicBezTo>
                <a:moveTo>
                  <a:pt x="17804" y="16320"/>
                </a:moveTo>
                <a:cubicBezTo>
                  <a:pt x="17804" y="16320"/>
                  <a:pt x="17804" y="16320"/>
                  <a:pt x="17804" y="16320"/>
                </a:cubicBezTo>
                <a:moveTo>
                  <a:pt x="19293" y="15692"/>
                </a:move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moveTo>
                  <a:pt x="18920" y="15286"/>
                </a:moveTo>
                <a:cubicBezTo>
                  <a:pt x="18920" y="15286"/>
                  <a:pt x="18920" y="15286"/>
                  <a:pt x="18920" y="15286"/>
                </a:cubicBezTo>
                <a:cubicBezTo>
                  <a:pt x="18920" y="15249"/>
                  <a:pt x="18950" y="15175"/>
                  <a:pt x="18980" y="15065"/>
                </a:cubicBezTo>
                <a:cubicBezTo>
                  <a:pt x="18980" y="15065"/>
                  <a:pt x="18980" y="15065"/>
                  <a:pt x="18980" y="15065"/>
                </a:cubicBezTo>
                <a:cubicBezTo>
                  <a:pt x="18950" y="15175"/>
                  <a:pt x="18920" y="15249"/>
                  <a:pt x="18920" y="15286"/>
                </a:cubicBezTo>
                <a:moveTo>
                  <a:pt x="19427" y="14954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337" y="15471"/>
                  <a:pt x="19337" y="15471"/>
                  <a:pt x="19337" y="15471"/>
                </a:cubicBezTo>
                <a:cubicBezTo>
                  <a:pt x="19293" y="15692"/>
                  <a:pt x="19293" y="15692"/>
                  <a:pt x="19293" y="15692"/>
                </a:cubicBezTo>
                <a:cubicBezTo>
                  <a:pt x="19010" y="15582"/>
                  <a:pt x="19010" y="15582"/>
                  <a:pt x="19010" y="15582"/>
                </a:cubicBezTo>
                <a:cubicBezTo>
                  <a:pt x="18980" y="15471"/>
                  <a:pt x="18980" y="15471"/>
                  <a:pt x="18980" y="15471"/>
                </a:cubicBezTo>
                <a:cubicBezTo>
                  <a:pt x="19010" y="14954"/>
                  <a:pt x="19010" y="14954"/>
                  <a:pt x="19010" y="14954"/>
                </a:cubicBezTo>
                <a:cubicBezTo>
                  <a:pt x="18891" y="14954"/>
                  <a:pt x="18891" y="14954"/>
                  <a:pt x="18891" y="14954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772" y="14954"/>
                  <a:pt x="18772" y="14954"/>
                  <a:pt x="18772" y="14954"/>
                </a:cubicBezTo>
                <a:cubicBezTo>
                  <a:pt x="18697" y="15065"/>
                  <a:pt x="18697" y="15065"/>
                  <a:pt x="18697" y="15065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53" y="15471"/>
                  <a:pt x="18653" y="15471"/>
                  <a:pt x="18653" y="15471"/>
                </a:cubicBezTo>
                <a:cubicBezTo>
                  <a:pt x="18653" y="15175"/>
                  <a:pt x="18653" y="15175"/>
                  <a:pt x="18653" y="15175"/>
                </a:cubicBezTo>
                <a:cubicBezTo>
                  <a:pt x="18608" y="15360"/>
                  <a:pt x="18608" y="15360"/>
                  <a:pt x="18608" y="15360"/>
                </a:cubicBezTo>
                <a:cubicBezTo>
                  <a:pt x="18489" y="15249"/>
                  <a:pt x="18489" y="15249"/>
                  <a:pt x="18489" y="15249"/>
                </a:cubicBezTo>
                <a:cubicBezTo>
                  <a:pt x="18191" y="15471"/>
                  <a:pt x="18251" y="16209"/>
                  <a:pt x="17804" y="16320"/>
                </a:cubicBezTo>
                <a:cubicBezTo>
                  <a:pt x="17804" y="16320"/>
                  <a:pt x="17804" y="16320"/>
                  <a:pt x="17804" y="16320"/>
                </a:cubicBezTo>
                <a:cubicBezTo>
                  <a:pt x="17640" y="16542"/>
                  <a:pt x="17640" y="16542"/>
                  <a:pt x="17640" y="16542"/>
                </a:cubicBezTo>
                <a:cubicBezTo>
                  <a:pt x="17640" y="16726"/>
                  <a:pt x="17640" y="16726"/>
                  <a:pt x="17640" y="16726"/>
                </a:cubicBezTo>
                <a:cubicBezTo>
                  <a:pt x="17640" y="16948"/>
                  <a:pt x="17610" y="17058"/>
                  <a:pt x="17685" y="17058"/>
                </a:cubicBezTo>
                <a:cubicBezTo>
                  <a:pt x="17670" y="16726"/>
                  <a:pt x="17670" y="16726"/>
                  <a:pt x="17670" y="16726"/>
                </a:cubicBezTo>
                <a:cubicBezTo>
                  <a:pt x="17685" y="17058"/>
                  <a:pt x="17685" y="17058"/>
                  <a:pt x="17685" y="17058"/>
                </a:cubicBezTo>
                <a:cubicBezTo>
                  <a:pt x="17685" y="17723"/>
                  <a:pt x="17685" y="18498"/>
                  <a:pt x="17923" y="18535"/>
                </a:cubicBezTo>
                <a:cubicBezTo>
                  <a:pt x="17968" y="18425"/>
                  <a:pt x="17968" y="18425"/>
                  <a:pt x="17968" y="18425"/>
                </a:cubicBezTo>
                <a:cubicBezTo>
                  <a:pt x="17998" y="18425"/>
                  <a:pt x="17998" y="18425"/>
                  <a:pt x="17998" y="18425"/>
                </a:cubicBezTo>
                <a:cubicBezTo>
                  <a:pt x="18161" y="18314"/>
                  <a:pt x="18161" y="18314"/>
                  <a:pt x="18161" y="18314"/>
                </a:cubicBezTo>
                <a:cubicBezTo>
                  <a:pt x="18280" y="18277"/>
                  <a:pt x="18236" y="18314"/>
                  <a:pt x="18280" y="18092"/>
                </a:cubicBezTo>
                <a:cubicBezTo>
                  <a:pt x="18370" y="18092"/>
                  <a:pt x="18370" y="18092"/>
                  <a:pt x="18370" y="18092"/>
                </a:cubicBezTo>
                <a:cubicBezTo>
                  <a:pt x="18489" y="18092"/>
                  <a:pt x="18489" y="18092"/>
                  <a:pt x="18489" y="18092"/>
                </a:cubicBezTo>
                <a:cubicBezTo>
                  <a:pt x="18563" y="17982"/>
                  <a:pt x="18563" y="17982"/>
                  <a:pt x="18563" y="17982"/>
                </a:cubicBezTo>
                <a:cubicBezTo>
                  <a:pt x="18935" y="18425"/>
                  <a:pt x="18935" y="18425"/>
                  <a:pt x="18935" y="18425"/>
                </a:cubicBezTo>
                <a:cubicBezTo>
                  <a:pt x="19054" y="18314"/>
                  <a:pt x="19054" y="18314"/>
                  <a:pt x="19054" y="18314"/>
                </a:cubicBezTo>
                <a:cubicBezTo>
                  <a:pt x="19099" y="18425"/>
                  <a:pt x="19099" y="18425"/>
                  <a:pt x="19099" y="18425"/>
                </a:cubicBezTo>
                <a:cubicBezTo>
                  <a:pt x="19144" y="18498"/>
                  <a:pt x="19144" y="18498"/>
                  <a:pt x="19144" y="18498"/>
                </a:cubicBezTo>
                <a:cubicBezTo>
                  <a:pt x="19174" y="18646"/>
                  <a:pt x="19174" y="18646"/>
                  <a:pt x="19174" y="18646"/>
                </a:cubicBezTo>
                <a:cubicBezTo>
                  <a:pt x="19263" y="19052"/>
                  <a:pt x="19263" y="19052"/>
                  <a:pt x="19263" y="19052"/>
                </a:cubicBezTo>
                <a:cubicBezTo>
                  <a:pt x="19382" y="19052"/>
                  <a:pt x="19382" y="19052"/>
                  <a:pt x="19382" y="19052"/>
                </a:cubicBezTo>
                <a:cubicBezTo>
                  <a:pt x="19546" y="18942"/>
                  <a:pt x="19546" y="18942"/>
                  <a:pt x="19546" y="18942"/>
                </a:cubicBezTo>
                <a:cubicBezTo>
                  <a:pt x="19665" y="19052"/>
                  <a:pt x="19665" y="19052"/>
                  <a:pt x="19665" y="19052"/>
                </a:cubicBezTo>
                <a:cubicBezTo>
                  <a:pt x="19829" y="18720"/>
                  <a:pt x="19829" y="18720"/>
                  <a:pt x="19829" y="18720"/>
                </a:cubicBezTo>
                <a:cubicBezTo>
                  <a:pt x="19858" y="18646"/>
                  <a:pt x="19858" y="18646"/>
                  <a:pt x="19858" y="18646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858" y="18535"/>
                  <a:pt x="19858" y="18535"/>
                  <a:pt x="19858" y="18535"/>
                </a:cubicBezTo>
                <a:cubicBezTo>
                  <a:pt x="19903" y="18425"/>
                  <a:pt x="19903" y="18425"/>
                  <a:pt x="19903" y="18425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19903" y="18314"/>
                  <a:pt x="19903" y="18314"/>
                  <a:pt x="19903" y="18314"/>
                </a:cubicBezTo>
                <a:cubicBezTo>
                  <a:pt x="20022" y="17982"/>
                  <a:pt x="20022" y="17982"/>
                  <a:pt x="20022" y="17982"/>
                </a:cubicBezTo>
                <a:cubicBezTo>
                  <a:pt x="20022" y="17169"/>
                  <a:pt x="20022" y="17169"/>
                  <a:pt x="20022" y="17169"/>
                </a:cubicBezTo>
                <a:cubicBezTo>
                  <a:pt x="19605" y="15951"/>
                  <a:pt x="19605" y="15951"/>
                  <a:pt x="19605" y="15951"/>
                </a:cubicBezTo>
                <a:cubicBezTo>
                  <a:pt x="19575" y="15692"/>
                  <a:pt x="19575" y="15692"/>
                  <a:pt x="19575" y="15692"/>
                </a:cubicBezTo>
                <a:cubicBezTo>
                  <a:pt x="19546" y="15360"/>
                  <a:pt x="19546" y="15360"/>
                  <a:pt x="19546" y="15360"/>
                </a:cubicBezTo>
                <a:cubicBezTo>
                  <a:pt x="19456" y="15249"/>
                  <a:pt x="19456" y="15249"/>
                  <a:pt x="19456" y="15249"/>
                </a:cubicBezTo>
                <a:cubicBezTo>
                  <a:pt x="19427" y="15065"/>
                  <a:pt x="19427" y="15065"/>
                  <a:pt x="19427" y="15065"/>
                </a:cubicBezTo>
                <a:cubicBezTo>
                  <a:pt x="19427" y="14954"/>
                  <a:pt x="19427" y="14954"/>
                  <a:pt x="19427" y="14954"/>
                </a:cubicBezTo>
                <a:moveTo>
                  <a:pt x="19337" y="14843"/>
                </a:moveTo>
                <a:cubicBezTo>
                  <a:pt x="19337" y="15065"/>
                  <a:pt x="19337" y="15065"/>
                  <a:pt x="19337" y="15065"/>
                </a:cubicBezTo>
                <a:cubicBezTo>
                  <a:pt x="19427" y="14954"/>
                  <a:pt x="19427" y="14954"/>
                  <a:pt x="19427" y="14954"/>
                </a:cubicBezTo>
                <a:cubicBezTo>
                  <a:pt x="19337" y="14843"/>
                  <a:pt x="19337" y="14843"/>
                  <a:pt x="19337" y="14843"/>
                </a:cubicBezTo>
                <a:moveTo>
                  <a:pt x="6118" y="14732"/>
                </a:moveTo>
                <a:cubicBezTo>
                  <a:pt x="6148" y="14843"/>
                  <a:pt x="6148" y="14843"/>
                  <a:pt x="6148" y="14843"/>
                </a:cubicBezTo>
                <a:cubicBezTo>
                  <a:pt x="6118" y="14732"/>
                  <a:pt x="6118" y="14732"/>
                  <a:pt x="6118" y="14732"/>
                </a:cubicBezTo>
                <a:moveTo>
                  <a:pt x="18295" y="14437"/>
                </a:moveTo>
                <a:cubicBezTo>
                  <a:pt x="18280" y="14437"/>
                  <a:pt x="18295" y="14474"/>
                  <a:pt x="18251" y="14658"/>
                </a:cubicBezTo>
                <a:cubicBezTo>
                  <a:pt x="18414" y="14474"/>
                  <a:pt x="18414" y="14474"/>
                  <a:pt x="18414" y="14474"/>
                </a:cubicBezTo>
                <a:cubicBezTo>
                  <a:pt x="18325" y="14474"/>
                  <a:pt x="18295" y="14437"/>
                  <a:pt x="18295" y="14437"/>
                </a:cubicBezTo>
                <a:moveTo>
                  <a:pt x="7190" y="14437"/>
                </a:moveTo>
                <a:cubicBezTo>
                  <a:pt x="6074" y="14437"/>
                  <a:pt x="6074" y="14437"/>
                  <a:pt x="6074" y="14437"/>
                </a:cubicBezTo>
                <a:cubicBezTo>
                  <a:pt x="6118" y="14732"/>
                  <a:pt x="6118" y="14732"/>
                  <a:pt x="6118" y="14732"/>
                </a:cubicBezTo>
                <a:cubicBezTo>
                  <a:pt x="6148" y="14843"/>
                  <a:pt x="6148" y="14843"/>
                  <a:pt x="6148" y="14843"/>
                </a:cubicBezTo>
                <a:cubicBezTo>
                  <a:pt x="6148" y="14954"/>
                  <a:pt x="6148" y="14954"/>
                  <a:pt x="6148" y="14954"/>
                </a:cubicBezTo>
                <a:cubicBezTo>
                  <a:pt x="6193" y="15028"/>
                  <a:pt x="6193" y="15028"/>
                  <a:pt x="6193" y="15028"/>
                </a:cubicBezTo>
                <a:cubicBezTo>
                  <a:pt x="6237" y="15175"/>
                  <a:pt x="6237" y="15175"/>
                  <a:pt x="6237" y="15175"/>
                </a:cubicBezTo>
                <a:cubicBezTo>
                  <a:pt x="6401" y="15582"/>
                  <a:pt x="6401" y="15582"/>
                  <a:pt x="6401" y="15582"/>
                </a:cubicBezTo>
                <a:cubicBezTo>
                  <a:pt x="6431" y="15692"/>
                  <a:pt x="6431" y="15692"/>
                  <a:pt x="6431" y="15692"/>
                </a:cubicBezTo>
                <a:cubicBezTo>
                  <a:pt x="6595" y="15914"/>
                  <a:pt x="6595" y="15914"/>
                  <a:pt x="6595" y="15914"/>
                </a:cubicBezTo>
                <a:cubicBezTo>
                  <a:pt x="6356" y="19458"/>
                  <a:pt x="6356" y="19458"/>
                  <a:pt x="6356" y="19458"/>
                </a:cubicBezTo>
                <a:cubicBezTo>
                  <a:pt x="6446" y="19569"/>
                  <a:pt x="6446" y="19569"/>
                  <a:pt x="6446" y="19569"/>
                </a:cubicBezTo>
                <a:cubicBezTo>
                  <a:pt x="6401" y="19902"/>
                  <a:pt x="6401" y="19902"/>
                  <a:pt x="6401" y="19902"/>
                </a:cubicBezTo>
                <a:cubicBezTo>
                  <a:pt x="6401" y="20197"/>
                  <a:pt x="6401" y="20197"/>
                  <a:pt x="6401" y="20197"/>
                </a:cubicBezTo>
                <a:cubicBezTo>
                  <a:pt x="6356" y="20529"/>
                  <a:pt x="6356" y="20529"/>
                  <a:pt x="6356" y="20529"/>
                </a:cubicBezTo>
                <a:cubicBezTo>
                  <a:pt x="6356" y="20640"/>
                  <a:pt x="6356" y="20640"/>
                  <a:pt x="6356" y="20640"/>
                </a:cubicBezTo>
                <a:cubicBezTo>
                  <a:pt x="6356" y="20751"/>
                  <a:pt x="6356" y="20751"/>
                  <a:pt x="6356" y="20751"/>
                </a:cubicBezTo>
                <a:cubicBezTo>
                  <a:pt x="6505" y="21268"/>
                  <a:pt x="6386" y="20972"/>
                  <a:pt x="6595" y="21378"/>
                </a:cubicBezTo>
                <a:cubicBezTo>
                  <a:pt x="6595" y="21563"/>
                  <a:pt x="6595" y="21563"/>
                  <a:pt x="6595" y="21563"/>
                </a:cubicBezTo>
                <a:cubicBezTo>
                  <a:pt x="6639" y="21600"/>
                  <a:pt x="6639" y="21600"/>
                  <a:pt x="6639" y="21600"/>
                </a:cubicBezTo>
                <a:cubicBezTo>
                  <a:pt x="6773" y="21600"/>
                  <a:pt x="6773" y="21600"/>
                  <a:pt x="6773" y="21600"/>
                </a:cubicBezTo>
                <a:cubicBezTo>
                  <a:pt x="6788" y="21489"/>
                  <a:pt x="6773" y="21452"/>
                  <a:pt x="6743" y="21452"/>
                </a:cubicBezTo>
                <a:cubicBezTo>
                  <a:pt x="6743" y="21452"/>
                  <a:pt x="6743" y="21452"/>
                  <a:pt x="6729" y="21452"/>
                </a:cubicBezTo>
                <a:cubicBezTo>
                  <a:pt x="6729" y="21452"/>
                  <a:pt x="6729" y="21452"/>
                  <a:pt x="6729" y="21452"/>
                </a:cubicBezTo>
                <a:cubicBezTo>
                  <a:pt x="6684" y="21452"/>
                  <a:pt x="6639" y="21452"/>
                  <a:pt x="6639" y="21157"/>
                </a:cubicBezTo>
                <a:cubicBezTo>
                  <a:pt x="6639" y="20862"/>
                  <a:pt x="6729" y="20751"/>
                  <a:pt x="6803" y="20640"/>
                </a:cubicBezTo>
                <a:cubicBezTo>
                  <a:pt x="6758" y="20123"/>
                  <a:pt x="6758" y="20123"/>
                  <a:pt x="6758" y="20123"/>
                </a:cubicBezTo>
                <a:cubicBezTo>
                  <a:pt x="6877" y="19902"/>
                  <a:pt x="6877" y="19902"/>
                  <a:pt x="6877" y="19902"/>
                </a:cubicBezTo>
                <a:cubicBezTo>
                  <a:pt x="6877" y="19458"/>
                  <a:pt x="6877" y="19458"/>
                  <a:pt x="6877" y="19458"/>
                </a:cubicBezTo>
                <a:cubicBezTo>
                  <a:pt x="7041" y="19458"/>
                  <a:pt x="7041" y="19458"/>
                  <a:pt x="7041" y="19458"/>
                </a:cubicBezTo>
                <a:cubicBezTo>
                  <a:pt x="7086" y="19163"/>
                  <a:pt x="7086" y="19163"/>
                  <a:pt x="7086" y="19163"/>
                </a:cubicBezTo>
                <a:cubicBezTo>
                  <a:pt x="7190" y="19163"/>
                  <a:pt x="7190" y="19163"/>
                  <a:pt x="7190" y="19163"/>
                </a:cubicBezTo>
                <a:cubicBezTo>
                  <a:pt x="7190" y="14437"/>
                  <a:pt x="7190" y="14437"/>
                  <a:pt x="7190" y="14437"/>
                </a:cubicBezTo>
                <a:moveTo>
                  <a:pt x="17685" y="14437"/>
                </a:moveTo>
                <a:cubicBezTo>
                  <a:pt x="17596" y="14437"/>
                  <a:pt x="17596" y="14437"/>
                  <a:pt x="17596" y="14437"/>
                </a:cubicBezTo>
                <a:cubicBezTo>
                  <a:pt x="17640" y="14437"/>
                  <a:pt x="17640" y="14437"/>
                  <a:pt x="17640" y="14437"/>
                </a:cubicBezTo>
                <a:cubicBezTo>
                  <a:pt x="17685" y="14437"/>
                  <a:pt x="17685" y="14437"/>
                  <a:pt x="17685" y="14437"/>
                </a:cubicBezTo>
                <a:moveTo>
                  <a:pt x="17923" y="14437"/>
                </a:moveTo>
                <a:cubicBezTo>
                  <a:pt x="17700" y="14437"/>
                  <a:pt x="17700" y="14437"/>
                  <a:pt x="17700" y="14437"/>
                </a:cubicBezTo>
                <a:cubicBezTo>
                  <a:pt x="17834" y="14437"/>
                  <a:pt x="17759" y="14511"/>
                  <a:pt x="17923" y="14511"/>
                </a:cubicBezTo>
                <a:cubicBezTo>
                  <a:pt x="17923" y="14437"/>
                  <a:pt x="17923" y="14437"/>
                  <a:pt x="17923" y="14437"/>
                </a:cubicBezTo>
                <a:moveTo>
                  <a:pt x="18146" y="14437"/>
                </a:moveTo>
                <a:cubicBezTo>
                  <a:pt x="18072" y="14437"/>
                  <a:pt x="18072" y="14437"/>
                  <a:pt x="18072" y="14437"/>
                </a:cubicBezTo>
                <a:cubicBezTo>
                  <a:pt x="18087" y="14511"/>
                  <a:pt x="18087" y="14511"/>
                  <a:pt x="18087" y="14511"/>
                </a:cubicBezTo>
                <a:cubicBezTo>
                  <a:pt x="17953" y="14585"/>
                  <a:pt x="17953" y="14585"/>
                  <a:pt x="17953" y="14585"/>
                </a:cubicBezTo>
                <a:cubicBezTo>
                  <a:pt x="18072" y="14769"/>
                  <a:pt x="18072" y="14769"/>
                  <a:pt x="18072" y="14769"/>
                </a:cubicBezTo>
                <a:cubicBezTo>
                  <a:pt x="18146" y="14437"/>
                  <a:pt x="18146" y="14437"/>
                  <a:pt x="18146" y="14437"/>
                </a:cubicBezTo>
                <a:moveTo>
                  <a:pt x="19293" y="14511"/>
                </a:move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moveTo>
                  <a:pt x="19293" y="14474"/>
                </a:moveTo>
                <a:cubicBezTo>
                  <a:pt x="19293" y="14474"/>
                  <a:pt x="19293" y="14474"/>
                  <a:pt x="19293" y="14474"/>
                </a:cubicBezTo>
                <a:cubicBezTo>
                  <a:pt x="19293" y="14474"/>
                  <a:pt x="19293" y="14474"/>
                  <a:pt x="19293" y="14474"/>
                </a:cubicBezTo>
                <a:moveTo>
                  <a:pt x="19278" y="14474"/>
                </a:moveTo>
                <a:cubicBezTo>
                  <a:pt x="19278" y="14474"/>
                  <a:pt x="19278" y="14474"/>
                  <a:pt x="19278" y="14474"/>
                </a:cubicBezTo>
                <a:cubicBezTo>
                  <a:pt x="19278" y="14474"/>
                  <a:pt x="19278" y="14474"/>
                  <a:pt x="19278" y="14474"/>
                </a:cubicBezTo>
                <a:moveTo>
                  <a:pt x="19278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moveTo>
                  <a:pt x="19441" y="14437"/>
                </a:move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278" y="14437"/>
                  <a:pt x="19278" y="14437"/>
                  <a:pt x="19278" y="14437"/>
                </a:cubicBezTo>
                <a:cubicBezTo>
                  <a:pt x="19099" y="14437"/>
                  <a:pt x="19099" y="14437"/>
                  <a:pt x="19099" y="14437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293" y="14511"/>
                  <a:pt x="19293" y="14511"/>
                  <a:pt x="19293" y="14511"/>
                </a:cubicBezTo>
                <a:cubicBezTo>
                  <a:pt x="19427" y="14511"/>
                  <a:pt x="19427" y="14511"/>
                  <a:pt x="19427" y="14511"/>
                </a:cubicBezTo>
                <a:cubicBezTo>
                  <a:pt x="19441" y="14437"/>
                  <a:pt x="19441" y="14437"/>
                  <a:pt x="19441" y="14437"/>
                </a:cubicBezTo>
                <a:moveTo>
                  <a:pt x="19739" y="14437"/>
                </a:moveTo>
                <a:cubicBezTo>
                  <a:pt x="19650" y="14437"/>
                  <a:pt x="19650" y="14437"/>
                  <a:pt x="19650" y="14437"/>
                </a:cubicBezTo>
                <a:cubicBezTo>
                  <a:pt x="19784" y="14622"/>
                  <a:pt x="19784" y="14622"/>
                  <a:pt x="19784" y="14622"/>
                </a:cubicBezTo>
                <a:cubicBezTo>
                  <a:pt x="19650" y="14437"/>
                  <a:pt x="19650" y="14437"/>
                  <a:pt x="19650" y="14437"/>
                </a:cubicBezTo>
                <a:cubicBezTo>
                  <a:pt x="19605" y="14437"/>
                  <a:pt x="19605" y="14437"/>
                  <a:pt x="19605" y="14437"/>
                </a:cubicBezTo>
                <a:cubicBezTo>
                  <a:pt x="19665" y="14658"/>
                  <a:pt x="19680" y="14732"/>
                  <a:pt x="19858" y="14732"/>
                </a:cubicBezTo>
                <a:cubicBezTo>
                  <a:pt x="19739" y="14437"/>
                  <a:pt x="19739" y="14437"/>
                  <a:pt x="19739" y="14437"/>
                </a:cubicBezTo>
                <a:moveTo>
                  <a:pt x="13145" y="13809"/>
                </a:moveTo>
                <a:cubicBezTo>
                  <a:pt x="13145" y="13809"/>
                  <a:pt x="13145" y="13809"/>
                  <a:pt x="13145" y="13809"/>
                </a:cubicBezTo>
                <a:moveTo>
                  <a:pt x="13234" y="13588"/>
                </a:moveTo>
                <a:cubicBezTo>
                  <a:pt x="13189" y="13662"/>
                  <a:pt x="13189" y="13662"/>
                  <a:pt x="13189" y="13662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204" y="13698"/>
                  <a:pt x="13204" y="13698"/>
                  <a:pt x="13204" y="13698"/>
                </a:cubicBezTo>
                <a:cubicBezTo>
                  <a:pt x="13234" y="13588"/>
                  <a:pt x="13234" y="13588"/>
                  <a:pt x="13234" y="13588"/>
                </a:cubicBezTo>
                <a:moveTo>
                  <a:pt x="11373" y="13145"/>
                </a:moveTo>
                <a:cubicBezTo>
                  <a:pt x="11328" y="13255"/>
                  <a:pt x="11328" y="13255"/>
                  <a:pt x="11328" y="1325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373" y="13145"/>
                  <a:pt x="11373" y="13145"/>
                  <a:pt x="11373" y="13145"/>
                </a:cubicBezTo>
                <a:moveTo>
                  <a:pt x="10763" y="12222"/>
                </a:move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moveTo>
                  <a:pt x="11016" y="12000"/>
                </a:moveTo>
                <a:cubicBezTo>
                  <a:pt x="11016" y="12000"/>
                  <a:pt x="11001" y="12000"/>
                  <a:pt x="11001" y="12000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90" y="12111"/>
                  <a:pt x="11090" y="12111"/>
                  <a:pt x="11090" y="12111"/>
                </a:cubicBezTo>
                <a:cubicBezTo>
                  <a:pt x="11135" y="12443"/>
                  <a:pt x="11135" y="12443"/>
                  <a:pt x="11135" y="12443"/>
                </a:cubicBezTo>
                <a:cubicBezTo>
                  <a:pt x="11209" y="12332"/>
                  <a:pt x="11209" y="12332"/>
                  <a:pt x="11209" y="12332"/>
                </a:cubicBezTo>
                <a:cubicBezTo>
                  <a:pt x="11135" y="12185"/>
                  <a:pt x="11090" y="12000"/>
                  <a:pt x="11016" y="12000"/>
                </a:cubicBezTo>
                <a:moveTo>
                  <a:pt x="13800" y="11889"/>
                </a:move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moveTo>
                  <a:pt x="7696" y="13145"/>
                </a:moveTo>
                <a:cubicBezTo>
                  <a:pt x="7696" y="13145"/>
                  <a:pt x="7696" y="13145"/>
                  <a:pt x="7696" y="13145"/>
                </a:cubicBezTo>
                <a:cubicBezTo>
                  <a:pt x="7771" y="12849"/>
                  <a:pt x="7771" y="12849"/>
                  <a:pt x="7771" y="12849"/>
                </a:cubicBezTo>
                <a:cubicBezTo>
                  <a:pt x="7696" y="13145"/>
                  <a:pt x="7696" y="13145"/>
                  <a:pt x="7696" y="13145"/>
                </a:cubicBezTo>
                <a:moveTo>
                  <a:pt x="7190" y="11815"/>
                </a:moveTo>
                <a:cubicBezTo>
                  <a:pt x="7190" y="14437"/>
                  <a:pt x="7190" y="14437"/>
                  <a:pt x="7190" y="14437"/>
                </a:cubicBezTo>
                <a:cubicBezTo>
                  <a:pt x="8708" y="14437"/>
                  <a:pt x="8708" y="14437"/>
                  <a:pt x="8708" y="14437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94" y="13994"/>
                  <a:pt x="8694" y="13994"/>
                  <a:pt x="8694" y="13994"/>
                </a:cubicBezTo>
                <a:cubicBezTo>
                  <a:pt x="8664" y="13883"/>
                  <a:pt x="8485" y="13588"/>
                  <a:pt x="8411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262" y="13477"/>
                  <a:pt x="8262" y="13477"/>
                  <a:pt x="8262" y="13477"/>
                </a:cubicBezTo>
                <a:cubicBezTo>
                  <a:pt x="8173" y="13477"/>
                  <a:pt x="8173" y="13477"/>
                  <a:pt x="8173" y="13477"/>
                </a:cubicBezTo>
                <a:cubicBezTo>
                  <a:pt x="8053" y="13255"/>
                  <a:pt x="8053" y="13255"/>
                  <a:pt x="8053" y="13255"/>
                </a:cubicBezTo>
                <a:cubicBezTo>
                  <a:pt x="8009" y="13255"/>
                  <a:pt x="8009" y="13255"/>
                  <a:pt x="8009" y="13255"/>
                </a:cubicBezTo>
                <a:cubicBezTo>
                  <a:pt x="7979" y="13145"/>
                  <a:pt x="7979" y="13145"/>
                  <a:pt x="7979" y="13145"/>
                </a:cubicBezTo>
                <a:cubicBezTo>
                  <a:pt x="7934" y="13145"/>
                  <a:pt x="7934" y="13145"/>
                  <a:pt x="7934" y="13145"/>
                </a:cubicBezTo>
                <a:cubicBezTo>
                  <a:pt x="7860" y="13034"/>
                  <a:pt x="7860" y="13034"/>
                  <a:pt x="7860" y="13034"/>
                </a:cubicBezTo>
                <a:cubicBezTo>
                  <a:pt x="7771" y="13108"/>
                  <a:pt x="7771" y="13108"/>
                  <a:pt x="7771" y="13108"/>
                </a:cubicBezTo>
                <a:cubicBezTo>
                  <a:pt x="7726" y="13071"/>
                  <a:pt x="7726" y="13071"/>
                  <a:pt x="7726" y="13071"/>
                </a:cubicBezTo>
                <a:cubicBezTo>
                  <a:pt x="7756" y="12997"/>
                  <a:pt x="7815" y="12997"/>
                  <a:pt x="7815" y="12849"/>
                </a:cubicBezTo>
                <a:cubicBezTo>
                  <a:pt x="7815" y="12702"/>
                  <a:pt x="7771" y="12702"/>
                  <a:pt x="7726" y="12628"/>
                </a:cubicBezTo>
                <a:cubicBezTo>
                  <a:pt x="7726" y="12628"/>
                  <a:pt x="7726" y="12628"/>
                  <a:pt x="7726" y="12628"/>
                </a:cubicBezTo>
                <a:cubicBezTo>
                  <a:pt x="7666" y="12000"/>
                  <a:pt x="7354" y="12148"/>
                  <a:pt x="7190" y="11815"/>
                </a:cubicBezTo>
                <a:moveTo>
                  <a:pt x="13874" y="11262"/>
                </a:moveTo>
                <a:cubicBezTo>
                  <a:pt x="13874" y="11262"/>
                  <a:pt x="13874" y="11262"/>
                  <a:pt x="13874" y="11262"/>
                </a:cubicBezTo>
                <a:moveTo>
                  <a:pt x="13561" y="10966"/>
                </a:move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moveTo>
                  <a:pt x="13993" y="10412"/>
                </a:moveTo>
                <a:cubicBezTo>
                  <a:pt x="13844" y="10745"/>
                  <a:pt x="13844" y="10745"/>
                  <a:pt x="13844" y="10745"/>
                </a:cubicBezTo>
                <a:cubicBezTo>
                  <a:pt x="13919" y="10745"/>
                  <a:pt x="13919" y="10745"/>
                  <a:pt x="13919" y="10745"/>
                </a:cubicBezTo>
                <a:cubicBezTo>
                  <a:pt x="13993" y="10412"/>
                  <a:pt x="13993" y="10412"/>
                  <a:pt x="13993" y="10412"/>
                </a:cubicBezTo>
                <a:moveTo>
                  <a:pt x="14276" y="10006"/>
                </a:moveTo>
                <a:cubicBezTo>
                  <a:pt x="14231" y="10080"/>
                  <a:pt x="14231" y="10080"/>
                  <a:pt x="14231" y="10080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46" y="10117"/>
                  <a:pt x="14246" y="10117"/>
                  <a:pt x="14246" y="10117"/>
                </a:cubicBezTo>
                <a:cubicBezTo>
                  <a:pt x="14276" y="10006"/>
                  <a:pt x="14276" y="10006"/>
                  <a:pt x="14276" y="10006"/>
                </a:cubicBezTo>
                <a:moveTo>
                  <a:pt x="14276" y="9895"/>
                </a:move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moveTo>
                  <a:pt x="14246" y="8935"/>
                </a:moveTo>
                <a:cubicBezTo>
                  <a:pt x="14276" y="9046"/>
                  <a:pt x="14276" y="9046"/>
                  <a:pt x="14276" y="9046"/>
                </a:cubicBezTo>
                <a:cubicBezTo>
                  <a:pt x="14246" y="8935"/>
                  <a:pt x="14246" y="8935"/>
                  <a:pt x="14246" y="8935"/>
                </a:cubicBezTo>
                <a:moveTo>
                  <a:pt x="13919" y="8862"/>
                </a:move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moveTo>
                  <a:pt x="12906" y="8308"/>
                </a:moveTo>
                <a:cubicBezTo>
                  <a:pt x="12862" y="8640"/>
                  <a:pt x="12862" y="8640"/>
                  <a:pt x="12862" y="8640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06" y="8308"/>
                  <a:pt x="12906" y="8308"/>
                  <a:pt x="12906" y="8308"/>
                </a:cubicBezTo>
                <a:moveTo>
                  <a:pt x="12624" y="14437"/>
                </a:moveTo>
                <a:cubicBezTo>
                  <a:pt x="12624" y="14215"/>
                  <a:pt x="12624" y="14215"/>
                  <a:pt x="12624" y="14215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534" y="13477"/>
                  <a:pt x="12534" y="13477"/>
                  <a:pt x="12534" y="13477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698"/>
                  <a:pt x="12624" y="13698"/>
                  <a:pt x="12624" y="13698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3883"/>
                  <a:pt x="12624" y="13883"/>
                  <a:pt x="12624" y="13883"/>
                </a:cubicBezTo>
                <a:cubicBezTo>
                  <a:pt x="12579" y="14105"/>
                  <a:pt x="12579" y="14105"/>
                  <a:pt x="12579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68" y="14105"/>
                  <a:pt x="12668" y="14105"/>
                  <a:pt x="12668" y="14105"/>
                </a:cubicBezTo>
                <a:cubicBezTo>
                  <a:pt x="12624" y="14215"/>
                  <a:pt x="12624" y="14215"/>
                  <a:pt x="12624" y="14215"/>
                </a:cubicBezTo>
                <a:cubicBezTo>
                  <a:pt x="12624" y="14437"/>
                  <a:pt x="12624" y="14437"/>
                  <a:pt x="12624" y="14437"/>
                </a:cubicBezTo>
                <a:cubicBezTo>
                  <a:pt x="12713" y="14400"/>
                  <a:pt x="12713" y="14400"/>
                  <a:pt x="12713" y="14400"/>
                </a:cubicBezTo>
                <a:cubicBezTo>
                  <a:pt x="12624" y="14437"/>
                  <a:pt x="12624" y="14437"/>
                  <a:pt x="12624" y="14437"/>
                </a:cubicBezTo>
                <a:moveTo>
                  <a:pt x="12713" y="13477"/>
                </a:moveTo>
                <a:cubicBezTo>
                  <a:pt x="12862" y="13477"/>
                  <a:pt x="12862" y="13477"/>
                  <a:pt x="12862" y="13477"/>
                </a:cubicBezTo>
                <a:cubicBezTo>
                  <a:pt x="12921" y="13145"/>
                  <a:pt x="12921" y="13145"/>
                  <a:pt x="12921" y="13145"/>
                </a:cubicBezTo>
                <a:cubicBezTo>
                  <a:pt x="12862" y="13477"/>
                  <a:pt x="12862" y="13477"/>
                  <a:pt x="12862" y="13477"/>
                </a:cubicBezTo>
                <a:cubicBezTo>
                  <a:pt x="12713" y="13477"/>
                  <a:pt x="12713" y="13477"/>
                  <a:pt x="12713" y="13477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72" y="13440"/>
                  <a:pt x="12772" y="13440"/>
                  <a:pt x="12772" y="13440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743" y="13071"/>
                </a:moveTo>
                <a:cubicBezTo>
                  <a:pt x="12862" y="13071"/>
                  <a:pt x="12862" y="13071"/>
                  <a:pt x="12862" y="13071"/>
                </a:cubicBezTo>
                <a:cubicBezTo>
                  <a:pt x="12743" y="13071"/>
                  <a:pt x="12743" y="13071"/>
                  <a:pt x="12743" y="13071"/>
                </a:cubicBezTo>
                <a:moveTo>
                  <a:pt x="12624" y="12960"/>
                </a:moveTo>
                <a:cubicBezTo>
                  <a:pt x="12743" y="12628"/>
                  <a:pt x="12743" y="12628"/>
                  <a:pt x="12743" y="12628"/>
                </a:cubicBezTo>
                <a:cubicBezTo>
                  <a:pt x="12624" y="12960"/>
                  <a:pt x="12624" y="12960"/>
                  <a:pt x="12624" y="12960"/>
                </a:cubicBezTo>
                <a:moveTo>
                  <a:pt x="12653" y="12628"/>
                </a:moveTo>
                <a:cubicBezTo>
                  <a:pt x="12653" y="12628"/>
                  <a:pt x="12653" y="12628"/>
                  <a:pt x="12653" y="12628"/>
                </a:cubicBezTo>
                <a:cubicBezTo>
                  <a:pt x="12713" y="12517"/>
                  <a:pt x="12713" y="12517"/>
                  <a:pt x="12713" y="12517"/>
                </a:cubicBezTo>
                <a:cubicBezTo>
                  <a:pt x="12653" y="12628"/>
                  <a:pt x="12653" y="12628"/>
                  <a:pt x="12653" y="12628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2936" y="12332"/>
                  <a:pt x="12936" y="12332"/>
                  <a:pt x="12936" y="12332"/>
                </a:cubicBezTo>
                <a:cubicBezTo>
                  <a:pt x="13011" y="12665"/>
                  <a:pt x="13011" y="12665"/>
                  <a:pt x="13011" y="12665"/>
                </a:cubicBezTo>
                <a:cubicBezTo>
                  <a:pt x="13025" y="12332"/>
                  <a:pt x="13025" y="12332"/>
                  <a:pt x="13025" y="12332"/>
                </a:cubicBezTo>
                <a:moveTo>
                  <a:pt x="13025" y="12332"/>
                </a:moveTo>
                <a:cubicBezTo>
                  <a:pt x="13025" y="12332"/>
                  <a:pt x="13025" y="12332"/>
                  <a:pt x="13025" y="12332"/>
                </a:cubicBezTo>
                <a:moveTo>
                  <a:pt x="13025" y="11262"/>
                </a:moveTo>
                <a:cubicBezTo>
                  <a:pt x="13025" y="11040"/>
                  <a:pt x="13025" y="11040"/>
                  <a:pt x="13025" y="11040"/>
                </a:cubicBezTo>
                <a:cubicBezTo>
                  <a:pt x="13025" y="11262"/>
                  <a:pt x="13025" y="11262"/>
                  <a:pt x="13025" y="11262"/>
                </a:cubicBezTo>
                <a:cubicBezTo>
                  <a:pt x="13115" y="11262"/>
                  <a:pt x="13115" y="11262"/>
                  <a:pt x="13115" y="11262"/>
                </a:cubicBezTo>
                <a:cubicBezTo>
                  <a:pt x="13025" y="11262"/>
                  <a:pt x="13025" y="11262"/>
                  <a:pt x="13025" y="11262"/>
                </a:cubicBezTo>
                <a:moveTo>
                  <a:pt x="9929" y="11040"/>
                </a:moveTo>
                <a:cubicBezTo>
                  <a:pt x="9929" y="11040"/>
                  <a:pt x="9929" y="11040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moveTo>
                  <a:pt x="13487" y="11483"/>
                </a:moveTo>
                <a:cubicBezTo>
                  <a:pt x="13413" y="11446"/>
                  <a:pt x="13338" y="10966"/>
                  <a:pt x="13279" y="10745"/>
                </a:cubicBezTo>
                <a:cubicBezTo>
                  <a:pt x="13338" y="10966"/>
                  <a:pt x="13413" y="11446"/>
                  <a:pt x="13487" y="11483"/>
                </a:cubicBezTo>
                <a:moveTo>
                  <a:pt x="11641" y="11151"/>
                </a:moveTo>
                <a:cubicBezTo>
                  <a:pt x="11611" y="10745"/>
                  <a:pt x="11611" y="10745"/>
                  <a:pt x="11611" y="10745"/>
                </a:cubicBezTo>
                <a:cubicBezTo>
                  <a:pt x="11641" y="11151"/>
                  <a:pt x="11641" y="11151"/>
                  <a:pt x="11641" y="11151"/>
                </a:cubicBezTo>
                <a:cubicBezTo>
                  <a:pt x="11745" y="11040"/>
                  <a:pt x="11745" y="11040"/>
                  <a:pt x="11745" y="11040"/>
                </a:cubicBezTo>
                <a:cubicBezTo>
                  <a:pt x="11641" y="11151"/>
                  <a:pt x="11641" y="11151"/>
                  <a:pt x="11641" y="11151"/>
                </a:cubicBezTo>
                <a:moveTo>
                  <a:pt x="12743" y="8603"/>
                </a:moveTo>
                <a:cubicBezTo>
                  <a:pt x="12743" y="8603"/>
                  <a:pt x="12743" y="8603"/>
                  <a:pt x="12743" y="8603"/>
                </a:cubicBezTo>
                <a:cubicBezTo>
                  <a:pt x="12743" y="8603"/>
                  <a:pt x="12743" y="8566"/>
                  <a:pt x="12743" y="8492"/>
                </a:cubicBezTo>
                <a:cubicBezTo>
                  <a:pt x="12743" y="8492"/>
                  <a:pt x="12743" y="8492"/>
                  <a:pt x="12743" y="8492"/>
                </a:cubicBezTo>
                <a:cubicBezTo>
                  <a:pt x="12743" y="8566"/>
                  <a:pt x="12743" y="8603"/>
                  <a:pt x="12743" y="8603"/>
                </a:cubicBezTo>
                <a:moveTo>
                  <a:pt x="10361" y="7791"/>
                </a:moveTo>
                <a:cubicBezTo>
                  <a:pt x="10406" y="7680"/>
                  <a:pt x="10406" y="7680"/>
                  <a:pt x="10406" y="768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moveTo>
                  <a:pt x="11448" y="7274"/>
                </a:moveTo>
                <a:cubicBezTo>
                  <a:pt x="11165" y="7274"/>
                  <a:pt x="11165" y="7274"/>
                  <a:pt x="11165" y="7274"/>
                </a:cubicBezTo>
                <a:cubicBezTo>
                  <a:pt x="10897" y="7274"/>
                  <a:pt x="10837" y="7458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406" y="7680"/>
                  <a:pt x="10406" y="7680"/>
                  <a:pt x="10406" y="7680"/>
                </a:cubicBezTo>
                <a:cubicBezTo>
                  <a:pt x="10361" y="7791"/>
                  <a:pt x="10361" y="7791"/>
                  <a:pt x="10361" y="7791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242" y="8308"/>
                  <a:pt x="10242" y="8308"/>
                  <a:pt x="10242" y="8308"/>
                </a:cubicBezTo>
                <a:cubicBezTo>
                  <a:pt x="10242" y="8123"/>
                  <a:pt x="10242" y="8123"/>
                  <a:pt x="10242" y="8123"/>
                </a:cubicBezTo>
                <a:cubicBezTo>
                  <a:pt x="10093" y="8677"/>
                  <a:pt x="10018" y="8640"/>
                  <a:pt x="9914" y="9046"/>
                </a:cubicBezTo>
                <a:cubicBezTo>
                  <a:pt x="9914" y="9046"/>
                  <a:pt x="9914" y="9046"/>
                  <a:pt x="9914" y="9046"/>
                </a:cubicBezTo>
                <a:cubicBezTo>
                  <a:pt x="9795" y="9674"/>
                  <a:pt x="9795" y="9674"/>
                  <a:pt x="9795" y="9674"/>
                </a:cubicBezTo>
                <a:cubicBezTo>
                  <a:pt x="9825" y="9858"/>
                  <a:pt x="9840" y="9822"/>
                  <a:pt x="9840" y="10117"/>
                </a:cubicBezTo>
                <a:cubicBezTo>
                  <a:pt x="9840" y="10302"/>
                  <a:pt x="9840" y="10302"/>
                  <a:pt x="9840" y="10302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152" y="11151"/>
                  <a:pt x="10152" y="11151"/>
                  <a:pt x="10152" y="11151"/>
                </a:cubicBezTo>
                <a:cubicBezTo>
                  <a:pt x="10152" y="11040"/>
                  <a:pt x="10152" y="11040"/>
                  <a:pt x="10152" y="11040"/>
                </a:cubicBezTo>
                <a:cubicBezTo>
                  <a:pt x="10004" y="11040"/>
                  <a:pt x="10004" y="11040"/>
                  <a:pt x="10004" y="11040"/>
                </a:cubicBezTo>
                <a:cubicBezTo>
                  <a:pt x="9914" y="10855"/>
                  <a:pt x="9914" y="10855"/>
                  <a:pt x="9914" y="10855"/>
                </a:cubicBezTo>
                <a:cubicBezTo>
                  <a:pt x="9840" y="10855"/>
                  <a:pt x="9840" y="10855"/>
                  <a:pt x="9840" y="10855"/>
                </a:cubicBezTo>
                <a:cubicBezTo>
                  <a:pt x="9840" y="11040"/>
                  <a:pt x="9840" y="11040"/>
                  <a:pt x="9840" y="11040"/>
                </a:cubicBezTo>
                <a:cubicBezTo>
                  <a:pt x="10018" y="11778"/>
                  <a:pt x="9989" y="11815"/>
                  <a:pt x="10272" y="12332"/>
                </a:cubicBezTo>
                <a:cubicBezTo>
                  <a:pt x="10152" y="11852"/>
                  <a:pt x="9989" y="11889"/>
                  <a:pt x="9929" y="11040"/>
                </a:cubicBezTo>
                <a:cubicBezTo>
                  <a:pt x="9929" y="11040"/>
                  <a:pt x="9929" y="11040"/>
                  <a:pt x="9929" y="11040"/>
                </a:cubicBezTo>
                <a:cubicBezTo>
                  <a:pt x="9989" y="11889"/>
                  <a:pt x="10152" y="11852"/>
                  <a:pt x="10272" y="12332"/>
                </a:cubicBezTo>
                <a:cubicBezTo>
                  <a:pt x="10644" y="12222"/>
                  <a:pt x="10644" y="12222"/>
                  <a:pt x="10644" y="12222"/>
                </a:cubicBezTo>
                <a:cubicBezTo>
                  <a:pt x="10763" y="12222"/>
                  <a:pt x="10763" y="12222"/>
                  <a:pt x="10763" y="12222"/>
                </a:cubicBezTo>
                <a:cubicBezTo>
                  <a:pt x="10852" y="12111"/>
                  <a:pt x="10852" y="12111"/>
                  <a:pt x="10852" y="12111"/>
                </a:cubicBezTo>
                <a:cubicBezTo>
                  <a:pt x="11001" y="12000"/>
                  <a:pt x="11001" y="12000"/>
                  <a:pt x="11001" y="12000"/>
                </a:cubicBezTo>
                <a:cubicBezTo>
                  <a:pt x="11001" y="12000"/>
                  <a:pt x="11016" y="12000"/>
                  <a:pt x="11016" y="12000"/>
                </a:cubicBezTo>
                <a:cubicBezTo>
                  <a:pt x="11090" y="12000"/>
                  <a:pt x="11135" y="12185"/>
                  <a:pt x="11209" y="12332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418" y="12628"/>
                  <a:pt x="11418" y="12628"/>
                  <a:pt x="11418" y="12628"/>
                </a:cubicBezTo>
                <a:cubicBezTo>
                  <a:pt x="11403" y="12443"/>
                  <a:pt x="11403" y="12443"/>
                  <a:pt x="11403" y="12443"/>
                </a:cubicBezTo>
                <a:cubicBezTo>
                  <a:pt x="11328" y="12332"/>
                  <a:pt x="11328" y="12332"/>
                  <a:pt x="11328" y="12332"/>
                </a:cubicBezTo>
                <a:cubicBezTo>
                  <a:pt x="11373" y="12517"/>
                  <a:pt x="11373" y="12517"/>
                  <a:pt x="11373" y="12517"/>
                </a:cubicBezTo>
                <a:cubicBezTo>
                  <a:pt x="11373" y="12849"/>
                  <a:pt x="11373" y="12849"/>
                  <a:pt x="11373" y="12849"/>
                </a:cubicBezTo>
                <a:cubicBezTo>
                  <a:pt x="11373" y="13071"/>
                  <a:pt x="11373" y="13071"/>
                  <a:pt x="11373" y="13071"/>
                </a:cubicBezTo>
                <a:cubicBezTo>
                  <a:pt x="11373" y="13145"/>
                  <a:pt x="11373" y="13145"/>
                  <a:pt x="11373" y="13145"/>
                </a:cubicBezTo>
                <a:cubicBezTo>
                  <a:pt x="11537" y="13809"/>
                  <a:pt x="11537" y="13809"/>
                  <a:pt x="11537" y="13809"/>
                </a:cubicBezTo>
                <a:cubicBezTo>
                  <a:pt x="11567" y="13994"/>
                  <a:pt x="11596" y="14178"/>
                  <a:pt x="11611" y="14437"/>
                </a:cubicBezTo>
                <a:cubicBezTo>
                  <a:pt x="13204" y="14437"/>
                  <a:pt x="13204" y="14437"/>
                  <a:pt x="13204" y="14437"/>
                </a:cubicBezTo>
                <a:cubicBezTo>
                  <a:pt x="13145" y="14105"/>
                  <a:pt x="13145" y="14105"/>
                  <a:pt x="13145" y="14105"/>
                </a:cubicBezTo>
                <a:cubicBezTo>
                  <a:pt x="13145" y="13809"/>
                  <a:pt x="13145" y="13809"/>
                  <a:pt x="13145" y="13809"/>
                </a:cubicBezTo>
                <a:cubicBezTo>
                  <a:pt x="13189" y="13662"/>
                  <a:pt x="13189" y="13662"/>
                  <a:pt x="13189" y="13662"/>
                </a:cubicBezTo>
                <a:cubicBezTo>
                  <a:pt x="13234" y="13588"/>
                  <a:pt x="13234" y="13588"/>
                  <a:pt x="13234" y="13588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591" y="12628"/>
                  <a:pt x="13591" y="12628"/>
                  <a:pt x="13591" y="12628"/>
                </a:cubicBezTo>
                <a:cubicBezTo>
                  <a:pt x="13755" y="12111"/>
                  <a:pt x="13755" y="12111"/>
                  <a:pt x="13755" y="12111"/>
                </a:cubicBezTo>
                <a:cubicBezTo>
                  <a:pt x="13755" y="12000"/>
                  <a:pt x="13755" y="12000"/>
                  <a:pt x="13755" y="12000"/>
                </a:cubicBezTo>
                <a:cubicBezTo>
                  <a:pt x="13800" y="11889"/>
                  <a:pt x="13800" y="11889"/>
                  <a:pt x="13800" y="11889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874" y="11262"/>
                  <a:pt x="13874" y="11262"/>
                  <a:pt x="13874" y="11262"/>
                </a:cubicBezTo>
                <a:cubicBezTo>
                  <a:pt x="13844" y="11262"/>
                  <a:pt x="13844" y="11262"/>
                  <a:pt x="13844" y="1126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561" y="11372"/>
                  <a:pt x="13561" y="11372"/>
                  <a:pt x="13561" y="11372"/>
                </a:cubicBezTo>
                <a:cubicBezTo>
                  <a:pt x="13427" y="11372"/>
                  <a:pt x="13427" y="11372"/>
                  <a:pt x="13427" y="11372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353" y="10966"/>
                  <a:pt x="13353" y="10966"/>
                  <a:pt x="13353" y="10966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279" y="10745"/>
                  <a:pt x="13279" y="10745"/>
                  <a:pt x="13279" y="10745"/>
                </a:cubicBezTo>
                <a:cubicBezTo>
                  <a:pt x="13040" y="10080"/>
                  <a:pt x="13040" y="10080"/>
                  <a:pt x="13040" y="10080"/>
                </a:cubicBezTo>
                <a:cubicBezTo>
                  <a:pt x="13025" y="9674"/>
                  <a:pt x="13025" y="9674"/>
                  <a:pt x="13025" y="9674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751"/>
                  <a:pt x="12832" y="8751"/>
                  <a:pt x="12832" y="8751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743" y="8308"/>
                  <a:pt x="12743" y="8308"/>
                  <a:pt x="12743" y="8308"/>
                </a:cubicBezTo>
                <a:cubicBezTo>
                  <a:pt x="12832" y="8640"/>
                  <a:pt x="12832" y="8640"/>
                  <a:pt x="12832" y="8640"/>
                </a:cubicBezTo>
                <a:cubicBezTo>
                  <a:pt x="12862" y="8640"/>
                  <a:pt x="12862" y="8640"/>
                  <a:pt x="12862" y="8640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460" y="8234"/>
                  <a:pt x="12460" y="8234"/>
                  <a:pt x="12460" y="8234"/>
                </a:cubicBezTo>
                <a:cubicBezTo>
                  <a:pt x="12415" y="8123"/>
                  <a:pt x="12415" y="8123"/>
                  <a:pt x="12415" y="8123"/>
                </a:cubicBezTo>
                <a:cubicBezTo>
                  <a:pt x="12207" y="8086"/>
                  <a:pt x="12222" y="7902"/>
                  <a:pt x="12103" y="7902"/>
                </a:cubicBezTo>
                <a:cubicBezTo>
                  <a:pt x="12028" y="7902"/>
                  <a:pt x="11998" y="8197"/>
                  <a:pt x="11983" y="8308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775" y="8234"/>
                  <a:pt x="11775" y="8234"/>
                  <a:pt x="11775" y="8234"/>
                </a:cubicBezTo>
                <a:cubicBezTo>
                  <a:pt x="11686" y="7902"/>
                  <a:pt x="11686" y="7902"/>
                  <a:pt x="11686" y="7902"/>
                </a:cubicBezTo>
                <a:cubicBezTo>
                  <a:pt x="11611" y="7902"/>
                  <a:pt x="11611" y="7902"/>
                  <a:pt x="11611" y="7902"/>
                </a:cubicBezTo>
                <a:cubicBezTo>
                  <a:pt x="11567" y="7902"/>
                  <a:pt x="11567" y="7902"/>
                  <a:pt x="11567" y="7902"/>
                </a:cubicBezTo>
                <a:cubicBezTo>
                  <a:pt x="11403" y="7902"/>
                  <a:pt x="11492" y="7680"/>
                  <a:pt x="11448" y="7495"/>
                </a:cubicBezTo>
                <a:cubicBezTo>
                  <a:pt x="11403" y="7717"/>
                  <a:pt x="11403" y="7717"/>
                  <a:pt x="11403" y="7717"/>
                </a:cubicBezTo>
                <a:cubicBezTo>
                  <a:pt x="11448" y="7495"/>
                  <a:pt x="11448" y="7495"/>
                  <a:pt x="11448" y="7495"/>
                </a:cubicBezTo>
                <a:cubicBezTo>
                  <a:pt x="11448" y="7274"/>
                  <a:pt x="11448" y="7274"/>
                  <a:pt x="11448" y="7274"/>
                </a:cubicBezTo>
                <a:moveTo>
                  <a:pt x="12668" y="7274"/>
                </a:move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moveTo>
                  <a:pt x="12713" y="7274"/>
                </a:moveTo>
                <a:cubicBezTo>
                  <a:pt x="12758" y="7680"/>
                  <a:pt x="12758" y="7680"/>
                  <a:pt x="12758" y="7680"/>
                </a:cubicBezTo>
                <a:cubicBezTo>
                  <a:pt x="12832" y="7680"/>
                  <a:pt x="12832" y="7680"/>
                  <a:pt x="12832" y="7680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713" y="7274"/>
                  <a:pt x="12713" y="7274"/>
                  <a:pt x="12713" y="7274"/>
                </a:cubicBezTo>
                <a:moveTo>
                  <a:pt x="10703" y="7200"/>
                </a:moveTo>
                <a:cubicBezTo>
                  <a:pt x="10391" y="7200"/>
                  <a:pt x="10391" y="7200"/>
                  <a:pt x="10391" y="7200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688" y="7274"/>
                  <a:pt x="10688" y="7274"/>
                  <a:pt x="10688" y="7274"/>
                </a:cubicBezTo>
                <a:cubicBezTo>
                  <a:pt x="10688" y="7237"/>
                  <a:pt x="10688" y="7237"/>
                  <a:pt x="10703" y="7200"/>
                </a:cubicBezTo>
                <a:moveTo>
                  <a:pt x="10718" y="7200"/>
                </a:moveTo>
                <a:cubicBezTo>
                  <a:pt x="10703" y="7200"/>
                  <a:pt x="10703" y="7200"/>
                  <a:pt x="10703" y="7200"/>
                </a:cubicBezTo>
                <a:cubicBezTo>
                  <a:pt x="10688" y="7237"/>
                  <a:pt x="10688" y="7237"/>
                  <a:pt x="10688" y="7274"/>
                </a:cubicBezTo>
                <a:cubicBezTo>
                  <a:pt x="10480" y="7348"/>
                  <a:pt x="10480" y="7348"/>
                  <a:pt x="10480" y="7348"/>
                </a:cubicBezTo>
                <a:cubicBezTo>
                  <a:pt x="10391" y="7200"/>
                  <a:pt x="10391" y="7200"/>
                  <a:pt x="10391" y="7200"/>
                </a:cubicBezTo>
                <a:cubicBezTo>
                  <a:pt x="10301" y="7200"/>
                  <a:pt x="10301" y="7200"/>
                  <a:pt x="10301" y="7200"/>
                </a:cubicBezTo>
                <a:cubicBezTo>
                  <a:pt x="10435" y="7495"/>
                  <a:pt x="10435" y="7495"/>
                  <a:pt x="10435" y="7495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44" y="7569"/>
                  <a:pt x="10644" y="7569"/>
                  <a:pt x="10644" y="7569"/>
                </a:cubicBezTo>
                <a:cubicBezTo>
                  <a:pt x="10525" y="7495"/>
                  <a:pt x="10525" y="7495"/>
                  <a:pt x="10525" y="7495"/>
                </a:cubicBezTo>
                <a:cubicBezTo>
                  <a:pt x="10688" y="7348"/>
                  <a:pt x="10688" y="7348"/>
                  <a:pt x="10688" y="7348"/>
                </a:cubicBezTo>
                <a:cubicBezTo>
                  <a:pt x="10688" y="7348"/>
                  <a:pt x="10703" y="7274"/>
                  <a:pt x="10718" y="7200"/>
                </a:cubicBezTo>
                <a:moveTo>
                  <a:pt x="11730" y="7200"/>
                </a:moveTo>
                <a:cubicBezTo>
                  <a:pt x="11626" y="7200"/>
                  <a:pt x="11626" y="7200"/>
                  <a:pt x="11626" y="7200"/>
                </a:cubicBezTo>
                <a:cubicBezTo>
                  <a:pt x="11656" y="7274"/>
                  <a:pt x="11686" y="7311"/>
                  <a:pt x="11701" y="7311"/>
                </a:cubicBezTo>
                <a:cubicBezTo>
                  <a:pt x="11716" y="7311"/>
                  <a:pt x="11730" y="7274"/>
                  <a:pt x="11730" y="7200"/>
                </a:cubicBezTo>
                <a:moveTo>
                  <a:pt x="12162" y="7200"/>
                </a:moveTo>
                <a:cubicBezTo>
                  <a:pt x="12103" y="7200"/>
                  <a:pt x="12103" y="7200"/>
                  <a:pt x="12103" y="7200"/>
                </a:cubicBezTo>
                <a:cubicBezTo>
                  <a:pt x="12117" y="7237"/>
                  <a:pt x="12117" y="7237"/>
                  <a:pt x="12117" y="7237"/>
                </a:cubicBezTo>
                <a:cubicBezTo>
                  <a:pt x="12162" y="7200"/>
                  <a:pt x="12162" y="7200"/>
                  <a:pt x="12162" y="7200"/>
                </a:cubicBezTo>
                <a:moveTo>
                  <a:pt x="12475" y="7200"/>
                </a:move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475" y="7200"/>
                  <a:pt x="12475" y="7200"/>
                  <a:pt x="12475" y="7200"/>
                </a:cubicBezTo>
                <a:moveTo>
                  <a:pt x="12906" y="8234"/>
                </a:moveTo>
                <a:cubicBezTo>
                  <a:pt x="12906" y="8234"/>
                  <a:pt x="12906" y="8234"/>
                  <a:pt x="12906" y="8234"/>
                </a:cubicBezTo>
                <a:moveTo>
                  <a:pt x="12981" y="7237"/>
                </a:moveTo>
                <a:cubicBezTo>
                  <a:pt x="12981" y="7237"/>
                  <a:pt x="12981" y="7237"/>
                  <a:pt x="12981" y="7237"/>
                </a:cubicBezTo>
                <a:moveTo>
                  <a:pt x="14410" y="7200"/>
                </a:moveTo>
                <a:cubicBezTo>
                  <a:pt x="14082" y="7200"/>
                  <a:pt x="14082" y="7200"/>
                  <a:pt x="14082" y="7200"/>
                </a:cubicBezTo>
                <a:cubicBezTo>
                  <a:pt x="14082" y="7385"/>
                  <a:pt x="14082" y="7385"/>
                  <a:pt x="14082" y="7385"/>
                </a:cubicBezTo>
                <a:cubicBezTo>
                  <a:pt x="14082" y="7200"/>
                  <a:pt x="14082" y="7200"/>
                  <a:pt x="14082" y="7200"/>
                </a:cubicBezTo>
                <a:cubicBezTo>
                  <a:pt x="14053" y="7200"/>
                  <a:pt x="14053" y="7200"/>
                  <a:pt x="14053" y="7200"/>
                </a:cubicBezTo>
                <a:cubicBezTo>
                  <a:pt x="14053" y="7274"/>
                  <a:pt x="14053" y="7274"/>
                  <a:pt x="14053" y="7274"/>
                </a:cubicBezTo>
                <a:cubicBezTo>
                  <a:pt x="13919" y="7274"/>
                  <a:pt x="13919" y="7274"/>
                  <a:pt x="13919" y="7274"/>
                </a:cubicBezTo>
                <a:cubicBezTo>
                  <a:pt x="13859" y="7274"/>
                  <a:pt x="13844" y="7237"/>
                  <a:pt x="13829" y="7200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3591" y="7274"/>
                  <a:pt x="13591" y="7274"/>
                  <a:pt x="13591" y="7274"/>
                </a:cubicBezTo>
                <a:cubicBezTo>
                  <a:pt x="13591" y="7200"/>
                  <a:pt x="13591" y="7200"/>
                  <a:pt x="13591" y="7200"/>
                </a:cubicBezTo>
                <a:cubicBezTo>
                  <a:pt x="12475" y="7200"/>
                  <a:pt x="12475" y="7200"/>
                  <a:pt x="12475" y="7200"/>
                </a:cubicBezTo>
                <a:cubicBezTo>
                  <a:pt x="12504" y="7274"/>
                  <a:pt x="12504" y="7274"/>
                  <a:pt x="12504" y="7274"/>
                </a:cubicBezTo>
                <a:cubicBezTo>
                  <a:pt x="12624" y="7385"/>
                  <a:pt x="12624" y="7385"/>
                  <a:pt x="12624" y="7385"/>
                </a:cubicBezTo>
                <a:cubicBezTo>
                  <a:pt x="12668" y="7274"/>
                  <a:pt x="12668" y="7274"/>
                  <a:pt x="12668" y="7274"/>
                </a:cubicBezTo>
                <a:cubicBezTo>
                  <a:pt x="12713" y="7274"/>
                  <a:pt x="12713" y="7274"/>
                  <a:pt x="12713" y="7274"/>
                </a:cubicBezTo>
                <a:cubicBezTo>
                  <a:pt x="12832" y="7385"/>
                  <a:pt x="12832" y="7385"/>
                  <a:pt x="12832" y="7385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81" y="7237"/>
                  <a:pt x="12981" y="7237"/>
                  <a:pt x="12981" y="7237"/>
                </a:cubicBezTo>
                <a:cubicBezTo>
                  <a:pt x="12862" y="7385"/>
                  <a:pt x="12862" y="7385"/>
                  <a:pt x="12862" y="7385"/>
                </a:cubicBezTo>
                <a:cubicBezTo>
                  <a:pt x="12951" y="7385"/>
                  <a:pt x="12951" y="7385"/>
                  <a:pt x="12951" y="7385"/>
                </a:cubicBezTo>
                <a:cubicBezTo>
                  <a:pt x="12877" y="8123"/>
                  <a:pt x="12877" y="8123"/>
                  <a:pt x="12877" y="8123"/>
                </a:cubicBezTo>
                <a:cubicBezTo>
                  <a:pt x="12787" y="8123"/>
                  <a:pt x="12787" y="8123"/>
                  <a:pt x="12787" y="8123"/>
                </a:cubicBezTo>
                <a:cubicBezTo>
                  <a:pt x="12624" y="8234"/>
                  <a:pt x="12624" y="8234"/>
                  <a:pt x="12624" y="8234"/>
                </a:cubicBezTo>
                <a:cubicBezTo>
                  <a:pt x="12906" y="8234"/>
                  <a:pt x="12906" y="8234"/>
                  <a:pt x="12906" y="8234"/>
                </a:cubicBezTo>
                <a:cubicBezTo>
                  <a:pt x="12906" y="8308"/>
                  <a:pt x="12906" y="8308"/>
                  <a:pt x="12906" y="8308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2951" y="8751"/>
                  <a:pt x="12951" y="8751"/>
                  <a:pt x="12951" y="8751"/>
                </a:cubicBezTo>
                <a:cubicBezTo>
                  <a:pt x="12996" y="8862"/>
                  <a:pt x="12996" y="8862"/>
                  <a:pt x="12996" y="8862"/>
                </a:cubicBezTo>
                <a:cubicBezTo>
                  <a:pt x="13025" y="8935"/>
                  <a:pt x="13025" y="8935"/>
                  <a:pt x="13025" y="8935"/>
                </a:cubicBezTo>
                <a:cubicBezTo>
                  <a:pt x="13100" y="9268"/>
                  <a:pt x="13100" y="9378"/>
                  <a:pt x="13174" y="9748"/>
                </a:cubicBezTo>
                <a:cubicBezTo>
                  <a:pt x="13204" y="9932"/>
                  <a:pt x="13338" y="10191"/>
                  <a:pt x="13398" y="10412"/>
                </a:cubicBezTo>
                <a:cubicBezTo>
                  <a:pt x="13398" y="10855"/>
                  <a:pt x="13398" y="10855"/>
                  <a:pt x="13398" y="10855"/>
                </a:cubicBezTo>
                <a:cubicBezTo>
                  <a:pt x="13427" y="11040"/>
                  <a:pt x="13427" y="11040"/>
                  <a:pt x="13427" y="11040"/>
                </a:cubicBezTo>
                <a:cubicBezTo>
                  <a:pt x="13517" y="11040"/>
                  <a:pt x="13517" y="11040"/>
                  <a:pt x="13517" y="11040"/>
                </a:cubicBezTo>
                <a:cubicBezTo>
                  <a:pt x="13561" y="10966"/>
                  <a:pt x="13561" y="10966"/>
                  <a:pt x="13561" y="10966"/>
                </a:cubicBezTo>
                <a:cubicBezTo>
                  <a:pt x="13844" y="10745"/>
                  <a:pt x="13844" y="10745"/>
                  <a:pt x="13844" y="10745"/>
                </a:cubicBezTo>
                <a:cubicBezTo>
                  <a:pt x="13993" y="10412"/>
                  <a:pt x="13993" y="10412"/>
                  <a:pt x="13993" y="10412"/>
                </a:cubicBezTo>
                <a:cubicBezTo>
                  <a:pt x="14202" y="10228"/>
                  <a:pt x="14202" y="10228"/>
                  <a:pt x="14202" y="10228"/>
                </a:cubicBezTo>
                <a:cubicBezTo>
                  <a:pt x="14231" y="10080"/>
                  <a:pt x="14231" y="10080"/>
                  <a:pt x="14231" y="10080"/>
                </a:cubicBezTo>
                <a:cubicBezTo>
                  <a:pt x="14276" y="10006"/>
                  <a:pt x="14276" y="10006"/>
                  <a:pt x="14276" y="10006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276" y="9895"/>
                  <a:pt x="14276" y="9895"/>
                  <a:pt x="14276" y="9895"/>
                </a:cubicBezTo>
                <a:cubicBezTo>
                  <a:pt x="14306" y="9785"/>
                  <a:pt x="14365" y="9637"/>
                  <a:pt x="14365" y="9600"/>
                </a:cubicBezTo>
                <a:cubicBezTo>
                  <a:pt x="14365" y="9600"/>
                  <a:pt x="14365" y="9600"/>
                  <a:pt x="14365" y="9600"/>
                </a:cubicBezTo>
                <a:cubicBezTo>
                  <a:pt x="14365" y="9637"/>
                  <a:pt x="14306" y="9785"/>
                  <a:pt x="14276" y="9895"/>
                </a:cubicBezTo>
                <a:cubicBezTo>
                  <a:pt x="14321" y="9822"/>
                  <a:pt x="14410" y="9711"/>
                  <a:pt x="14410" y="9600"/>
                </a:cubicBezTo>
                <a:cubicBezTo>
                  <a:pt x="14410" y="9526"/>
                  <a:pt x="14350" y="9378"/>
                  <a:pt x="14321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246" y="9268"/>
                  <a:pt x="14246" y="9268"/>
                  <a:pt x="14246" y="9268"/>
                </a:cubicBezTo>
                <a:cubicBezTo>
                  <a:pt x="14187" y="9009"/>
                  <a:pt x="14187" y="9009"/>
                  <a:pt x="14187" y="9009"/>
                </a:cubicBezTo>
                <a:cubicBezTo>
                  <a:pt x="14038" y="9268"/>
                  <a:pt x="14038" y="9268"/>
                  <a:pt x="14038" y="9268"/>
                </a:cubicBezTo>
                <a:cubicBezTo>
                  <a:pt x="13919" y="9268"/>
                  <a:pt x="13919" y="9268"/>
                  <a:pt x="13919" y="9268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874" y="9157"/>
                  <a:pt x="13874" y="9157"/>
                  <a:pt x="13874" y="9157"/>
                </a:cubicBezTo>
                <a:cubicBezTo>
                  <a:pt x="13919" y="9157"/>
                  <a:pt x="13919" y="9157"/>
                  <a:pt x="13919" y="9157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800" y="9046"/>
                  <a:pt x="13800" y="9046"/>
                  <a:pt x="13800" y="9046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755" y="8862"/>
                  <a:pt x="13755" y="8862"/>
                  <a:pt x="13755" y="8862"/>
                </a:cubicBezTo>
                <a:cubicBezTo>
                  <a:pt x="13800" y="8862"/>
                  <a:pt x="13800" y="8862"/>
                  <a:pt x="13800" y="8862"/>
                </a:cubicBezTo>
                <a:cubicBezTo>
                  <a:pt x="13919" y="8862"/>
                  <a:pt x="13919" y="8862"/>
                  <a:pt x="13919" y="8862"/>
                </a:cubicBezTo>
                <a:cubicBezTo>
                  <a:pt x="13800" y="8751"/>
                  <a:pt x="13800" y="8751"/>
                  <a:pt x="13800" y="8751"/>
                </a:cubicBezTo>
                <a:cubicBezTo>
                  <a:pt x="13710" y="8640"/>
                  <a:pt x="13710" y="8640"/>
                  <a:pt x="13710" y="8640"/>
                </a:cubicBezTo>
                <a:cubicBezTo>
                  <a:pt x="13710" y="8308"/>
                  <a:pt x="13710" y="8308"/>
                  <a:pt x="13710" y="8308"/>
                </a:cubicBezTo>
                <a:cubicBezTo>
                  <a:pt x="13680" y="8308"/>
                  <a:pt x="13666" y="8345"/>
                  <a:pt x="13666" y="8418"/>
                </a:cubicBezTo>
                <a:cubicBezTo>
                  <a:pt x="13666" y="8418"/>
                  <a:pt x="13666" y="8418"/>
                  <a:pt x="13666" y="8418"/>
                </a:cubicBezTo>
                <a:cubicBezTo>
                  <a:pt x="13666" y="8345"/>
                  <a:pt x="13680" y="8308"/>
                  <a:pt x="13710" y="8308"/>
                </a:cubicBezTo>
                <a:cubicBezTo>
                  <a:pt x="13829" y="8345"/>
                  <a:pt x="13829" y="8345"/>
                  <a:pt x="13829" y="8345"/>
                </a:cubicBezTo>
                <a:cubicBezTo>
                  <a:pt x="14038" y="8825"/>
                  <a:pt x="14038" y="8825"/>
                  <a:pt x="14038" y="8825"/>
                </a:cubicBezTo>
                <a:cubicBezTo>
                  <a:pt x="14246" y="8935"/>
                  <a:pt x="14246" y="8935"/>
                  <a:pt x="14246" y="8935"/>
                </a:cubicBezTo>
                <a:cubicBezTo>
                  <a:pt x="14276" y="9046"/>
                  <a:pt x="14276" y="9046"/>
                  <a:pt x="14276" y="9046"/>
                </a:cubicBezTo>
                <a:cubicBezTo>
                  <a:pt x="14410" y="9046"/>
                  <a:pt x="14410" y="9046"/>
                  <a:pt x="14410" y="9046"/>
                </a:cubicBezTo>
                <a:cubicBezTo>
                  <a:pt x="14410" y="7200"/>
                  <a:pt x="14410" y="7200"/>
                  <a:pt x="14410" y="7200"/>
                </a:cubicBezTo>
                <a:moveTo>
                  <a:pt x="18206" y="7163"/>
                </a:moveTo>
                <a:cubicBezTo>
                  <a:pt x="18131" y="7163"/>
                  <a:pt x="18131" y="7163"/>
                  <a:pt x="18131" y="7163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76" y="7200"/>
                  <a:pt x="18176" y="7200"/>
                  <a:pt x="18176" y="7200"/>
                </a:cubicBezTo>
                <a:cubicBezTo>
                  <a:pt x="18206" y="7163"/>
                  <a:pt x="18206" y="7163"/>
                  <a:pt x="18206" y="7163"/>
                </a:cubicBezTo>
                <a:moveTo>
                  <a:pt x="6148" y="7052"/>
                </a:moveTo>
                <a:cubicBezTo>
                  <a:pt x="6103" y="7163"/>
                  <a:pt x="6103" y="7163"/>
                  <a:pt x="6103" y="7163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48" y="7200"/>
                  <a:pt x="6148" y="7200"/>
                  <a:pt x="6148" y="7200"/>
                </a:cubicBezTo>
                <a:cubicBezTo>
                  <a:pt x="6148" y="7163"/>
                  <a:pt x="6148" y="7163"/>
                  <a:pt x="6148" y="7163"/>
                </a:cubicBezTo>
                <a:cubicBezTo>
                  <a:pt x="6148" y="7052"/>
                  <a:pt x="6148" y="7052"/>
                  <a:pt x="6148" y="7052"/>
                </a:cubicBezTo>
                <a:moveTo>
                  <a:pt x="6237" y="6942"/>
                </a:move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moveTo>
                  <a:pt x="19337" y="6942"/>
                </a:moveTo>
                <a:cubicBezTo>
                  <a:pt x="19293" y="7052"/>
                  <a:pt x="19293" y="7052"/>
                  <a:pt x="19293" y="7052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moveTo>
                  <a:pt x="6401" y="6757"/>
                </a:move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moveTo>
                  <a:pt x="18042" y="6757"/>
                </a:moveTo>
                <a:cubicBezTo>
                  <a:pt x="18042" y="6757"/>
                  <a:pt x="18042" y="6757"/>
                  <a:pt x="18042" y="6757"/>
                </a:cubicBezTo>
                <a:moveTo>
                  <a:pt x="19337" y="6757"/>
                </a:moveTo>
                <a:cubicBezTo>
                  <a:pt x="19263" y="6757"/>
                  <a:pt x="19263" y="6757"/>
                  <a:pt x="19263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159" y="7200"/>
                  <a:pt x="19159" y="7200"/>
                  <a:pt x="19159" y="7200"/>
                </a:cubicBezTo>
                <a:cubicBezTo>
                  <a:pt x="19278" y="7200"/>
                  <a:pt x="19278" y="7200"/>
                  <a:pt x="19278" y="7200"/>
                </a:cubicBezTo>
                <a:cubicBezTo>
                  <a:pt x="19293" y="7052"/>
                  <a:pt x="19293" y="7052"/>
                  <a:pt x="19293" y="7052"/>
                </a:cubicBez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9337" y="6757"/>
                </a:moveTo>
                <a:cubicBezTo>
                  <a:pt x="19337" y="6942"/>
                  <a:pt x="19337" y="6942"/>
                  <a:pt x="19337" y="6942"/>
                </a:cubicBezTo>
                <a:cubicBezTo>
                  <a:pt x="19337" y="6757"/>
                  <a:pt x="19337" y="6757"/>
                  <a:pt x="19337" y="6757"/>
                </a:cubicBezTo>
                <a:moveTo>
                  <a:pt x="18280" y="6720"/>
                </a:moveTo>
                <a:cubicBezTo>
                  <a:pt x="18251" y="6831"/>
                  <a:pt x="18251" y="6831"/>
                  <a:pt x="18251" y="6831"/>
                </a:cubicBezTo>
                <a:cubicBezTo>
                  <a:pt x="18325" y="6868"/>
                  <a:pt x="18325" y="6868"/>
                  <a:pt x="18325" y="6868"/>
                </a:cubicBezTo>
                <a:cubicBezTo>
                  <a:pt x="18370" y="7163"/>
                  <a:pt x="18370" y="7163"/>
                  <a:pt x="18370" y="7163"/>
                </a:cubicBezTo>
                <a:cubicBezTo>
                  <a:pt x="18444" y="7163"/>
                  <a:pt x="18444" y="7163"/>
                  <a:pt x="18444" y="7163"/>
                </a:cubicBezTo>
                <a:cubicBezTo>
                  <a:pt x="18370" y="6978"/>
                  <a:pt x="18370" y="6905"/>
                  <a:pt x="18280" y="6720"/>
                </a:cubicBezTo>
                <a:moveTo>
                  <a:pt x="18131" y="6646"/>
                </a:moveTo>
                <a:cubicBezTo>
                  <a:pt x="18131" y="6978"/>
                  <a:pt x="18131" y="6978"/>
                  <a:pt x="18131" y="6978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131" y="6646"/>
                  <a:pt x="18131" y="6646"/>
                  <a:pt x="18131" y="6646"/>
                </a:cubicBezTo>
                <a:moveTo>
                  <a:pt x="6431" y="6129"/>
                </a:moveTo>
                <a:cubicBezTo>
                  <a:pt x="6401" y="6203"/>
                  <a:pt x="6401" y="6203"/>
                  <a:pt x="6401" y="6203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129"/>
                  <a:pt x="6431" y="6129"/>
                  <a:pt x="6431" y="6129"/>
                </a:cubicBezTo>
                <a:moveTo>
                  <a:pt x="19337" y="6129"/>
                </a:moveTo>
                <a:cubicBezTo>
                  <a:pt x="19203" y="6314"/>
                  <a:pt x="19203" y="6314"/>
                  <a:pt x="19203" y="6314"/>
                </a:cubicBezTo>
                <a:cubicBezTo>
                  <a:pt x="19248" y="6609"/>
                  <a:pt x="19248" y="6609"/>
                  <a:pt x="19248" y="6609"/>
                </a:cubicBezTo>
                <a:cubicBezTo>
                  <a:pt x="19218" y="6757"/>
                  <a:pt x="19218" y="6757"/>
                  <a:pt x="19218" y="6757"/>
                </a:cubicBezTo>
                <a:cubicBezTo>
                  <a:pt x="19218" y="6942"/>
                  <a:pt x="19218" y="6942"/>
                  <a:pt x="19218" y="6942"/>
                </a:cubicBezTo>
                <a:cubicBezTo>
                  <a:pt x="19263" y="6757"/>
                  <a:pt x="19263" y="6757"/>
                  <a:pt x="19263" y="6757"/>
                </a:cubicBezTo>
                <a:cubicBezTo>
                  <a:pt x="19337" y="6757"/>
                  <a:pt x="19337" y="6757"/>
                  <a:pt x="19337" y="6757"/>
                </a:cubicBezTo>
                <a:cubicBezTo>
                  <a:pt x="19293" y="6425"/>
                  <a:pt x="19293" y="6425"/>
                  <a:pt x="19293" y="6425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337" y="6129"/>
                  <a:pt x="19337" y="6129"/>
                  <a:pt x="19337" y="6129"/>
                </a:cubicBezTo>
                <a:moveTo>
                  <a:pt x="6550" y="6018"/>
                </a:moveTo>
                <a:cubicBezTo>
                  <a:pt x="6476" y="6129"/>
                  <a:pt x="6476" y="6129"/>
                  <a:pt x="6476" y="6129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550" y="6018"/>
                  <a:pt x="6550" y="6018"/>
                  <a:pt x="6550" y="6018"/>
                </a:cubicBezTo>
                <a:moveTo>
                  <a:pt x="19367" y="5982"/>
                </a:moveTo>
                <a:cubicBezTo>
                  <a:pt x="19337" y="6129"/>
                  <a:pt x="19337" y="6129"/>
                  <a:pt x="19337" y="6129"/>
                </a:cubicBezTo>
                <a:cubicBezTo>
                  <a:pt x="19382" y="6425"/>
                  <a:pt x="19382" y="6425"/>
                  <a:pt x="19382" y="6425"/>
                </a:cubicBezTo>
                <a:cubicBezTo>
                  <a:pt x="19546" y="6277"/>
                  <a:pt x="19546" y="6277"/>
                  <a:pt x="19546" y="6277"/>
                </a:cubicBezTo>
                <a:cubicBezTo>
                  <a:pt x="19367" y="5982"/>
                  <a:pt x="19367" y="5982"/>
                  <a:pt x="19367" y="5982"/>
                </a:cubicBezTo>
                <a:moveTo>
                  <a:pt x="5955" y="5908"/>
                </a:moveTo>
                <a:cubicBezTo>
                  <a:pt x="5955" y="5908"/>
                  <a:pt x="5955" y="5908"/>
                  <a:pt x="5955" y="5908"/>
                </a:cubicBezTo>
                <a:moveTo>
                  <a:pt x="6356" y="5797"/>
                </a:moveTo>
                <a:cubicBezTo>
                  <a:pt x="6327" y="5908"/>
                  <a:pt x="6327" y="5908"/>
                  <a:pt x="6327" y="5908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56" y="5797"/>
                  <a:pt x="6356" y="5797"/>
                  <a:pt x="6356" y="5797"/>
                </a:cubicBezTo>
                <a:moveTo>
                  <a:pt x="5389" y="5280"/>
                </a:moveTo>
                <a:cubicBezTo>
                  <a:pt x="5389" y="5280"/>
                  <a:pt x="5389" y="5280"/>
                  <a:pt x="5389" y="5280"/>
                </a:cubicBezTo>
                <a:moveTo>
                  <a:pt x="19456" y="5280"/>
                </a:move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moveTo>
                  <a:pt x="19263" y="5058"/>
                </a:moveTo>
                <a:cubicBezTo>
                  <a:pt x="19263" y="5058"/>
                  <a:pt x="19263" y="5058"/>
                  <a:pt x="19263" y="5058"/>
                </a:cubicBezTo>
                <a:moveTo>
                  <a:pt x="19382" y="4652"/>
                </a:moveTo>
                <a:cubicBezTo>
                  <a:pt x="19293" y="4837"/>
                  <a:pt x="19293" y="4837"/>
                  <a:pt x="19293" y="4837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337" y="4948"/>
                  <a:pt x="19337" y="4948"/>
                  <a:pt x="19337" y="4948"/>
                </a:cubicBezTo>
                <a:cubicBezTo>
                  <a:pt x="19337" y="5797"/>
                  <a:pt x="19337" y="5797"/>
                  <a:pt x="19337" y="5797"/>
                </a:cubicBezTo>
                <a:cubicBezTo>
                  <a:pt x="19427" y="5797"/>
                  <a:pt x="19427" y="5797"/>
                  <a:pt x="19427" y="5797"/>
                </a:cubicBezTo>
                <a:cubicBezTo>
                  <a:pt x="19427" y="5391"/>
                  <a:pt x="19427" y="5391"/>
                  <a:pt x="19427" y="5391"/>
                </a:cubicBezTo>
                <a:cubicBezTo>
                  <a:pt x="19456" y="5280"/>
                  <a:pt x="19456" y="5280"/>
                  <a:pt x="19456" y="5280"/>
                </a:cubicBezTo>
                <a:cubicBezTo>
                  <a:pt x="19427" y="4763"/>
                  <a:pt x="19427" y="4763"/>
                  <a:pt x="19427" y="4763"/>
                </a:cubicBezTo>
                <a:cubicBezTo>
                  <a:pt x="19382" y="4763"/>
                  <a:pt x="19367" y="4874"/>
                  <a:pt x="19367" y="4985"/>
                </a:cubicBezTo>
                <a:cubicBezTo>
                  <a:pt x="19367" y="4985"/>
                  <a:pt x="19367" y="4985"/>
                  <a:pt x="19367" y="4985"/>
                </a:cubicBezTo>
                <a:cubicBezTo>
                  <a:pt x="19367" y="4874"/>
                  <a:pt x="19382" y="4763"/>
                  <a:pt x="19427" y="4763"/>
                </a:cubicBezTo>
                <a:cubicBezTo>
                  <a:pt x="19382" y="4652"/>
                  <a:pt x="19382" y="4652"/>
                  <a:pt x="19382" y="4652"/>
                </a:cubicBezTo>
                <a:moveTo>
                  <a:pt x="6029" y="4542"/>
                </a:moveTo>
                <a:cubicBezTo>
                  <a:pt x="6029" y="4542"/>
                  <a:pt x="6029" y="4542"/>
                  <a:pt x="6029" y="4542"/>
                </a:cubicBezTo>
                <a:moveTo>
                  <a:pt x="20469" y="4542"/>
                </a:moveTo>
                <a:cubicBezTo>
                  <a:pt x="20424" y="4615"/>
                  <a:pt x="20424" y="4615"/>
                  <a:pt x="20424" y="461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39" y="4652"/>
                  <a:pt x="20439" y="4652"/>
                  <a:pt x="20439" y="4652"/>
                </a:cubicBezTo>
                <a:cubicBezTo>
                  <a:pt x="20469" y="4542"/>
                  <a:pt x="20469" y="4542"/>
                  <a:pt x="20469" y="4542"/>
                </a:cubicBezTo>
                <a:moveTo>
                  <a:pt x="2918" y="4098"/>
                </a:moveTo>
                <a:cubicBezTo>
                  <a:pt x="2828" y="4098"/>
                  <a:pt x="2828" y="4098"/>
                  <a:pt x="2828" y="4098"/>
                </a:cubicBezTo>
                <a:cubicBezTo>
                  <a:pt x="2933" y="4468"/>
                  <a:pt x="2947" y="4283"/>
                  <a:pt x="2992" y="4652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2918" y="4098"/>
                  <a:pt x="2918" y="4098"/>
                  <a:pt x="2918" y="4098"/>
                </a:cubicBezTo>
                <a:moveTo>
                  <a:pt x="1414" y="4025"/>
                </a:moveTo>
                <a:cubicBezTo>
                  <a:pt x="1384" y="4098"/>
                  <a:pt x="1384" y="4098"/>
                  <a:pt x="1384" y="4098"/>
                </a:cubicBezTo>
                <a:cubicBezTo>
                  <a:pt x="1414" y="4098"/>
                  <a:pt x="1414" y="4098"/>
                  <a:pt x="1414" y="4098"/>
                </a:cubicBezTo>
                <a:cubicBezTo>
                  <a:pt x="1414" y="4025"/>
                  <a:pt x="1414" y="4025"/>
                  <a:pt x="1414" y="4025"/>
                </a:cubicBezTo>
                <a:moveTo>
                  <a:pt x="2754" y="3914"/>
                </a:move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754" y="3914"/>
                  <a:pt x="2754" y="3914"/>
                  <a:pt x="2754" y="3914"/>
                </a:cubicBezTo>
                <a:moveTo>
                  <a:pt x="19903" y="3692"/>
                </a:moveTo>
                <a:cubicBezTo>
                  <a:pt x="19948" y="3803"/>
                  <a:pt x="19948" y="3803"/>
                  <a:pt x="19948" y="3803"/>
                </a:cubicBezTo>
                <a:cubicBezTo>
                  <a:pt x="19903" y="3692"/>
                  <a:pt x="19903" y="3692"/>
                  <a:pt x="19903" y="3692"/>
                </a:cubicBezTo>
                <a:moveTo>
                  <a:pt x="20632" y="3692"/>
                </a:move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moveTo>
                  <a:pt x="2709" y="3655"/>
                </a:moveTo>
                <a:cubicBezTo>
                  <a:pt x="2516" y="3803"/>
                  <a:pt x="2516" y="3803"/>
                  <a:pt x="2516" y="3803"/>
                </a:cubicBezTo>
                <a:cubicBezTo>
                  <a:pt x="2546" y="3914"/>
                  <a:pt x="2546" y="3914"/>
                  <a:pt x="2546" y="3914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09" y="3655"/>
                  <a:pt x="2709" y="3655"/>
                  <a:pt x="2709" y="3655"/>
                </a:cubicBezTo>
                <a:moveTo>
                  <a:pt x="1861" y="3582"/>
                </a:move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moveTo>
                  <a:pt x="20558" y="369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moveTo>
                  <a:pt x="20632" y="3582"/>
                </a:moveTo>
                <a:cubicBezTo>
                  <a:pt x="20588" y="3582"/>
                  <a:pt x="20588" y="3582"/>
                  <a:pt x="20588" y="3582"/>
                </a:cubicBezTo>
                <a:cubicBezTo>
                  <a:pt x="20558" y="3692"/>
                  <a:pt x="20558" y="3692"/>
                  <a:pt x="20558" y="3692"/>
                </a:cubicBezTo>
                <a:cubicBezTo>
                  <a:pt x="20454" y="3766"/>
                  <a:pt x="20186" y="4098"/>
                  <a:pt x="20186" y="4431"/>
                </a:cubicBezTo>
                <a:cubicBezTo>
                  <a:pt x="20186" y="4542"/>
                  <a:pt x="20186" y="4542"/>
                  <a:pt x="20186" y="4542"/>
                </a:cubicBezTo>
                <a:cubicBezTo>
                  <a:pt x="20186" y="4837"/>
                  <a:pt x="20201" y="4837"/>
                  <a:pt x="20245" y="5095"/>
                </a:cubicBezTo>
                <a:cubicBezTo>
                  <a:pt x="20394" y="4763"/>
                  <a:pt x="20394" y="4763"/>
                  <a:pt x="20394" y="4763"/>
                </a:cubicBezTo>
                <a:cubicBezTo>
                  <a:pt x="20424" y="4615"/>
                  <a:pt x="20424" y="4615"/>
                  <a:pt x="20424" y="4615"/>
                </a:cubicBezTo>
                <a:cubicBezTo>
                  <a:pt x="20469" y="4542"/>
                  <a:pt x="20469" y="4542"/>
                  <a:pt x="20469" y="4542"/>
                </a:cubicBezTo>
                <a:cubicBezTo>
                  <a:pt x="20558" y="4542"/>
                  <a:pt x="20558" y="4542"/>
                  <a:pt x="20558" y="4542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03" y="4135"/>
                  <a:pt x="20603" y="4135"/>
                  <a:pt x="20603" y="4135"/>
                </a:cubicBezTo>
                <a:cubicBezTo>
                  <a:pt x="20558" y="4320"/>
                  <a:pt x="20558" y="4320"/>
                  <a:pt x="20558" y="4320"/>
                </a:cubicBezTo>
                <a:cubicBezTo>
                  <a:pt x="20677" y="4320"/>
                  <a:pt x="20677" y="4320"/>
                  <a:pt x="20677" y="4320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914"/>
                  <a:pt x="20588" y="3914"/>
                  <a:pt x="2058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558" y="3914"/>
                  <a:pt x="20558" y="3914"/>
                  <a:pt x="20558" y="3914"/>
                </a:cubicBezTo>
                <a:cubicBezTo>
                  <a:pt x="20588" y="3803"/>
                  <a:pt x="20588" y="3803"/>
                  <a:pt x="20588" y="3803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632" y="3582"/>
                  <a:pt x="20632" y="3582"/>
                  <a:pt x="20632" y="3582"/>
                </a:cubicBezTo>
                <a:moveTo>
                  <a:pt x="20677" y="3471"/>
                </a:moveTo>
                <a:cubicBezTo>
                  <a:pt x="20632" y="3582"/>
                  <a:pt x="20632" y="3582"/>
                  <a:pt x="20632" y="3582"/>
                </a:cubicBezTo>
                <a:cubicBezTo>
                  <a:pt x="20632" y="3692"/>
                  <a:pt x="20632" y="3692"/>
                  <a:pt x="20632" y="3692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0677" y="3471"/>
                  <a:pt x="20677" y="3471"/>
                  <a:pt x="20677" y="3471"/>
                </a:cubicBezTo>
                <a:moveTo>
                  <a:pt x="6029" y="3286"/>
                </a:moveTo>
                <a:cubicBezTo>
                  <a:pt x="5955" y="3286"/>
                  <a:pt x="5955" y="3286"/>
                  <a:pt x="5955" y="3286"/>
                </a:cubicBezTo>
                <a:cubicBezTo>
                  <a:pt x="5955" y="3471"/>
                  <a:pt x="5955" y="3471"/>
                  <a:pt x="5955" y="3471"/>
                </a:cubicBezTo>
                <a:cubicBezTo>
                  <a:pt x="6029" y="3471"/>
                  <a:pt x="6029" y="3471"/>
                  <a:pt x="6029" y="3471"/>
                </a:cubicBezTo>
                <a:cubicBezTo>
                  <a:pt x="6029" y="3286"/>
                  <a:pt x="6029" y="3286"/>
                  <a:pt x="6029" y="3286"/>
                </a:cubicBezTo>
                <a:moveTo>
                  <a:pt x="21406" y="3286"/>
                </a:move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moveTo>
                  <a:pt x="21526" y="3286"/>
                </a:move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moveTo>
                  <a:pt x="6684" y="3028"/>
                </a:moveTo>
                <a:cubicBezTo>
                  <a:pt x="6684" y="3286"/>
                  <a:pt x="6684" y="3286"/>
                  <a:pt x="6684" y="3286"/>
                </a:cubicBezTo>
                <a:cubicBezTo>
                  <a:pt x="6684" y="3360"/>
                  <a:pt x="6699" y="3397"/>
                  <a:pt x="6729" y="3397"/>
                </a:cubicBezTo>
                <a:cubicBezTo>
                  <a:pt x="6788" y="3397"/>
                  <a:pt x="6907" y="3212"/>
                  <a:pt x="6922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684" y="3028"/>
                  <a:pt x="6684" y="3028"/>
                  <a:pt x="6684" y="3028"/>
                </a:cubicBezTo>
                <a:moveTo>
                  <a:pt x="5910" y="2954"/>
                </a:moveTo>
                <a:cubicBezTo>
                  <a:pt x="5835" y="3065"/>
                  <a:pt x="5835" y="3065"/>
                  <a:pt x="5835" y="3065"/>
                </a:cubicBezTo>
                <a:cubicBezTo>
                  <a:pt x="5791" y="3397"/>
                  <a:pt x="5791" y="3397"/>
                  <a:pt x="5791" y="3397"/>
                </a:cubicBezTo>
                <a:cubicBezTo>
                  <a:pt x="5955" y="3175"/>
                  <a:pt x="5955" y="3175"/>
                  <a:pt x="5955" y="3175"/>
                </a:cubicBezTo>
                <a:cubicBezTo>
                  <a:pt x="5910" y="2954"/>
                  <a:pt x="5910" y="2954"/>
                  <a:pt x="5910" y="2954"/>
                </a:cubicBezTo>
                <a:moveTo>
                  <a:pt x="6237" y="2954"/>
                </a:move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moveTo>
                  <a:pt x="5791" y="2843"/>
                </a:moveTo>
                <a:cubicBezTo>
                  <a:pt x="5701" y="3175"/>
                  <a:pt x="5701" y="3175"/>
                  <a:pt x="5701" y="3175"/>
                </a:cubicBezTo>
                <a:cubicBezTo>
                  <a:pt x="5835" y="3065"/>
                  <a:pt x="5835" y="3065"/>
                  <a:pt x="5835" y="3065"/>
                </a:cubicBezTo>
                <a:cubicBezTo>
                  <a:pt x="5910" y="2954"/>
                  <a:pt x="5910" y="2954"/>
                  <a:pt x="5910" y="2954"/>
                </a:cubicBezTo>
                <a:cubicBezTo>
                  <a:pt x="5791" y="2843"/>
                  <a:pt x="5791" y="2843"/>
                  <a:pt x="5791" y="2843"/>
                </a:cubicBezTo>
                <a:moveTo>
                  <a:pt x="623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148" y="2843"/>
                  <a:pt x="6148" y="2843"/>
                  <a:pt x="6148" y="2843"/>
                </a:cubicBezTo>
                <a:cubicBezTo>
                  <a:pt x="6118" y="2954"/>
                  <a:pt x="6118" y="2954"/>
                  <a:pt x="6118" y="2954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37" y="2843"/>
                </a:moveTo>
                <a:cubicBezTo>
                  <a:pt x="6148" y="2843"/>
                  <a:pt x="6148" y="2843"/>
                  <a:pt x="6148" y="2843"/>
                </a:cubicBezTo>
                <a:cubicBezTo>
                  <a:pt x="6237" y="2843"/>
                  <a:pt x="6237" y="2843"/>
                  <a:pt x="6237" y="2843"/>
                </a:cubicBezTo>
                <a:moveTo>
                  <a:pt x="6267" y="2843"/>
                </a:moveTo>
                <a:cubicBezTo>
                  <a:pt x="6237" y="2843"/>
                  <a:pt x="6237" y="2843"/>
                  <a:pt x="6237" y="2843"/>
                </a:cubicBezTo>
                <a:cubicBezTo>
                  <a:pt x="6237" y="2954"/>
                  <a:pt x="6237" y="2954"/>
                  <a:pt x="6237" y="2954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267" y="2843"/>
                  <a:pt x="6267" y="2843"/>
                  <a:pt x="6267" y="2843"/>
                </a:cubicBezTo>
                <a:moveTo>
                  <a:pt x="3722" y="2732"/>
                </a:moveTo>
                <a:cubicBezTo>
                  <a:pt x="3647" y="2843"/>
                  <a:pt x="3647" y="2843"/>
                  <a:pt x="3647" y="2843"/>
                </a:cubicBezTo>
                <a:cubicBezTo>
                  <a:pt x="3722" y="2732"/>
                  <a:pt x="3722" y="2732"/>
                  <a:pt x="3722" y="2732"/>
                </a:cubicBezTo>
                <a:moveTo>
                  <a:pt x="506" y="2732"/>
                </a:moveTo>
                <a:cubicBezTo>
                  <a:pt x="506" y="2732"/>
                  <a:pt x="521" y="2732"/>
                  <a:pt x="536" y="2732"/>
                </a:cubicBezTo>
                <a:cubicBezTo>
                  <a:pt x="521" y="2732"/>
                  <a:pt x="506" y="2732"/>
                  <a:pt x="506" y="2732"/>
                </a:cubicBezTo>
                <a:moveTo>
                  <a:pt x="536" y="2695"/>
                </a:moveTo>
                <a:cubicBezTo>
                  <a:pt x="536" y="2732"/>
                  <a:pt x="536" y="2732"/>
                  <a:pt x="536" y="2732"/>
                </a:cubicBezTo>
                <a:cubicBezTo>
                  <a:pt x="536" y="2695"/>
                  <a:pt x="536" y="2695"/>
                  <a:pt x="536" y="2695"/>
                </a:cubicBezTo>
                <a:moveTo>
                  <a:pt x="6401" y="2658"/>
                </a:moveTo>
                <a:cubicBezTo>
                  <a:pt x="6267" y="2843"/>
                  <a:pt x="6267" y="2843"/>
                  <a:pt x="6267" y="2843"/>
                </a:cubicBezTo>
                <a:cubicBezTo>
                  <a:pt x="6267" y="2954"/>
                  <a:pt x="6267" y="2954"/>
                  <a:pt x="6267" y="2954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401" y="2658"/>
                  <a:pt x="6401" y="2658"/>
                  <a:pt x="6401" y="2658"/>
                </a:cubicBezTo>
                <a:moveTo>
                  <a:pt x="5701" y="2548"/>
                </a:moveTo>
                <a:cubicBezTo>
                  <a:pt x="5553" y="2732"/>
                  <a:pt x="5553" y="2732"/>
                  <a:pt x="5553" y="2732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627" y="3065"/>
                  <a:pt x="5627" y="3065"/>
                  <a:pt x="5627" y="3065"/>
                </a:cubicBezTo>
                <a:cubicBezTo>
                  <a:pt x="5672" y="3175"/>
                  <a:pt x="5672" y="3175"/>
                  <a:pt x="5672" y="3175"/>
                </a:cubicBezTo>
                <a:cubicBezTo>
                  <a:pt x="5701" y="3175"/>
                  <a:pt x="5701" y="3175"/>
                  <a:pt x="5701" y="3175"/>
                </a:cubicBezTo>
                <a:cubicBezTo>
                  <a:pt x="5791" y="2843"/>
                  <a:pt x="5791" y="2843"/>
                  <a:pt x="5791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627" y="2843"/>
                  <a:pt x="5627" y="2843"/>
                  <a:pt x="5627" y="2843"/>
                </a:cubicBezTo>
                <a:cubicBezTo>
                  <a:pt x="5701" y="2843"/>
                  <a:pt x="5701" y="2843"/>
                  <a:pt x="5701" y="2843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01" y="2548"/>
                  <a:pt x="5701" y="2548"/>
                  <a:pt x="5701" y="2548"/>
                </a:cubicBezTo>
                <a:moveTo>
                  <a:pt x="417" y="2732"/>
                </a:moveTo>
                <a:cubicBezTo>
                  <a:pt x="417" y="2732"/>
                  <a:pt x="432" y="2732"/>
                  <a:pt x="432" y="2732"/>
                </a:cubicBezTo>
                <a:cubicBezTo>
                  <a:pt x="432" y="2732"/>
                  <a:pt x="447" y="2732"/>
                  <a:pt x="447" y="2732"/>
                </a:cubicBezTo>
                <a:cubicBezTo>
                  <a:pt x="447" y="2732"/>
                  <a:pt x="432" y="2732"/>
                  <a:pt x="432" y="2732"/>
                </a:cubicBezTo>
                <a:cubicBezTo>
                  <a:pt x="432" y="2732"/>
                  <a:pt x="417" y="2732"/>
                  <a:pt x="417" y="2732"/>
                </a:cubicBezTo>
                <a:moveTo>
                  <a:pt x="0" y="2326"/>
                </a:moveTo>
                <a:cubicBezTo>
                  <a:pt x="0" y="2658"/>
                  <a:pt x="0" y="2658"/>
                  <a:pt x="0" y="2658"/>
                </a:cubicBezTo>
                <a:cubicBezTo>
                  <a:pt x="372" y="2954"/>
                  <a:pt x="372" y="2954"/>
                  <a:pt x="372" y="2954"/>
                </a:cubicBezTo>
                <a:cubicBezTo>
                  <a:pt x="387" y="2880"/>
                  <a:pt x="402" y="2806"/>
                  <a:pt x="402" y="2769"/>
                </a:cubicBezTo>
                <a:cubicBezTo>
                  <a:pt x="402" y="2806"/>
                  <a:pt x="387" y="2880"/>
                  <a:pt x="372" y="2954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06" y="2732"/>
                  <a:pt x="506" y="2732"/>
                  <a:pt x="506" y="2732"/>
                </a:cubicBezTo>
                <a:cubicBezTo>
                  <a:pt x="536" y="2695"/>
                  <a:pt x="536" y="2695"/>
                  <a:pt x="536" y="2695"/>
                </a:cubicBezTo>
                <a:cubicBezTo>
                  <a:pt x="566" y="2658"/>
                  <a:pt x="566" y="2658"/>
                  <a:pt x="566" y="2658"/>
                </a:cubicBezTo>
                <a:cubicBezTo>
                  <a:pt x="521" y="2585"/>
                  <a:pt x="521" y="2548"/>
                  <a:pt x="447" y="2548"/>
                </a:cubicBezTo>
                <a:cubicBezTo>
                  <a:pt x="432" y="2548"/>
                  <a:pt x="417" y="2548"/>
                  <a:pt x="402" y="2548"/>
                </a:cubicBezTo>
                <a:cubicBezTo>
                  <a:pt x="298" y="2548"/>
                  <a:pt x="357" y="2548"/>
                  <a:pt x="327" y="2658"/>
                </a:cubicBezTo>
                <a:cubicBezTo>
                  <a:pt x="327" y="2658"/>
                  <a:pt x="327" y="2658"/>
                  <a:pt x="327" y="2658"/>
                </a:cubicBezTo>
                <a:cubicBezTo>
                  <a:pt x="238" y="2474"/>
                  <a:pt x="238" y="2474"/>
                  <a:pt x="238" y="2474"/>
                </a:cubicBezTo>
                <a:cubicBezTo>
                  <a:pt x="0" y="2326"/>
                  <a:pt x="0" y="2326"/>
                  <a:pt x="0" y="2326"/>
                </a:cubicBezTo>
                <a:moveTo>
                  <a:pt x="5136" y="2326"/>
                </a:moveTo>
                <a:cubicBezTo>
                  <a:pt x="5061" y="2437"/>
                  <a:pt x="5061" y="2437"/>
                  <a:pt x="5061" y="2437"/>
                </a:cubicBezTo>
                <a:cubicBezTo>
                  <a:pt x="5136" y="2326"/>
                  <a:pt x="5136" y="2326"/>
                  <a:pt x="5136" y="2326"/>
                </a:cubicBezTo>
                <a:moveTo>
                  <a:pt x="5672" y="2326"/>
                </a:move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672" y="2326"/>
                  <a:pt x="5672" y="2326"/>
                  <a:pt x="5672" y="2326"/>
                </a:cubicBezTo>
                <a:moveTo>
                  <a:pt x="5910" y="2215"/>
                </a:moveTo>
                <a:cubicBezTo>
                  <a:pt x="5910" y="2215"/>
                  <a:pt x="5910" y="2215"/>
                  <a:pt x="5910" y="2215"/>
                </a:cubicBezTo>
                <a:moveTo>
                  <a:pt x="6267" y="2215"/>
                </a:moveTo>
                <a:cubicBezTo>
                  <a:pt x="6148" y="2326"/>
                  <a:pt x="6148" y="2326"/>
                  <a:pt x="6148" y="2326"/>
                </a:cubicBezTo>
                <a:cubicBezTo>
                  <a:pt x="6148" y="2548"/>
                  <a:pt x="6148" y="2548"/>
                  <a:pt x="6148" y="2548"/>
                </a:cubicBezTo>
                <a:cubicBezTo>
                  <a:pt x="6267" y="2548"/>
                  <a:pt x="6267" y="2548"/>
                  <a:pt x="6267" y="2548"/>
                </a:cubicBezTo>
                <a:cubicBezTo>
                  <a:pt x="6267" y="2326"/>
                  <a:pt x="6267" y="2326"/>
                  <a:pt x="6267" y="2326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267" y="2215"/>
                  <a:pt x="6267" y="2215"/>
                  <a:pt x="6267" y="2215"/>
                </a:cubicBezTo>
                <a:moveTo>
                  <a:pt x="14857" y="2105"/>
                </a:move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moveTo>
                  <a:pt x="5180" y="1920"/>
                </a:move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moveTo>
                  <a:pt x="89" y="1809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1994"/>
                  <a:pt x="0" y="1994"/>
                  <a:pt x="0" y="1994"/>
                </a:cubicBezTo>
                <a:cubicBezTo>
                  <a:pt x="89" y="1994"/>
                  <a:pt x="89" y="1994"/>
                  <a:pt x="89" y="1994"/>
                </a:cubicBezTo>
                <a:cubicBezTo>
                  <a:pt x="89" y="1809"/>
                  <a:pt x="89" y="1809"/>
                  <a:pt x="89" y="1809"/>
                </a:cubicBezTo>
                <a:moveTo>
                  <a:pt x="3275" y="169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275" y="1698"/>
                  <a:pt x="3275" y="1698"/>
                  <a:pt x="3275" y="1698"/>
                </a:cubicBezTo>
                <a:moveTo>
                  <a:pt x="3647" y="1698"/>
                </a:moveTo>
                <a:cubicBezTo>
                  <a:pt x="3558" y="1698"/>
                  <a:pt x="3558" y="1698"/>
                  <a:pt x="3558" y="1698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602" y="1772"/>
                  <a:pt x="3602" y="1772"/>
                  <a:pt x="3602" y="1772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647" y="1698"/>
                  <a:pt x="3647" y="1698"/>
                  <a:pt x="3647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5419" y="1698"/>
                </a:moveTo>
                <a:cubicBezTo>
                  <a:pt x="5419" y="1698"/>
                  <a:pt x="5419" y="1698"/>
                  <a:pt x="5419" y="1698"/>
                </a:cubicBezTo>
                <a:moveTo>
                  <a:pt x="3320" y="1588"/>
                </a:moveTo>
                <a:cubicBezTo>
                  <a:pt x="3275" y="1698"/>
                  <a:pt x="3275" y="1698"/>
                  <a:pt x="3275" y="1698"/>
                </a:cubicBezTo>
                <a:cubicBezTo>
                  <a:pt x="3320" y="1588"/>
                  <a:pt x="3320" y="1588"/>
                  <a:pt x="3320" y="1588"/>
                </a:cubicBezTo>
                <a:moveTo>
                  <a:pt x="5463" y="1588"/>
                </a:moveTo>
                <a:cubicBezTo>
                  <a:pt x="5419" y="1698"/>
                  <a:pt x="5419" y="1698"/>
                  <a:pt x="5419" y="1698"/>
                </a:cubicBezTo>
                <a:cubicBezTo>
                  <a:pt x="5463" y="1588"/>
                  <a:pt x="5463" y="1588"/>
                  <a:pt x="5463" y="1588"/>
                </a:cubicBezTo>
                <a:moveTo>
                  <a:pt x="6193" y="1588"/>
                </a:moveTo>
                <a:cubicBezTo>
                  <a:pt x="6237" y="1698"/>
                  <a:pt x="6237" y="1698"/>
                  <a:pt x="6237" y="1698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moveTo>
                  <a:pt x="5017" y="7052"/>
                </a:moveTo>
                <a:cubicBezTo>
                  <a:pt x="5061" y="7052"/>
                  <a:pt x="5061" y="7052"/>
                  <a:pt x="5061" y="7052"/>
                </a:cubicBezTo>
                <a:cubicBezTo>
                  <a:pt x="5017" y="7052"/>
                  <a:pt x="5017" y="7052"/>
                  <a:pt x="5017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5955" y="7052"/>
                </a:moveTo>
                <a:cubicBezTo>
                  <a:pt x="5955" y="7052"/>
                  <a:pt x="5955" y="7052"/>
                  <a:pt x="5955" y="7052"/>
                </a:cubicBezTo>
                <a:moveTo>
                  <a:pt x="6029" y="6831"/>
                </a:moveTo>
                <a:cubicBezTo>
                  <a:pt x="6029" y="6831"/>
                  <a:pt x="6029" y="6831"/>
                  <a:pt x="6029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831"/>
                </a:moveTo>
                <a:cubicBezTo>
                  <a:pt x="3275" y="6831"/>
                  <a:pt x="3275" y="6831"/>
                  <a:pt x="3275" y="6794"/>
                </a:cubicBezTo>
                <a:cubicBezTo>
                  <a:pt x="3275" y="6831"/>
                  <a:pt x="3275" y="6831"/>
                  <a:pt x="3275" y="6831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3275" y="6794"/>
                </a:moveTo>
                <a:cubicBezTo>
                  <a:pt x="3275" y="6794"/>
                  <a:pt x="3275" y="6794"/>
                  <a:pt x="3275" y="6794"/>
                </a:cubicBezTo>
                <a:cubicBezTo>
                  <a:pt x="3275" y="6794"/>
                  <a:pt x="3275" y="6794"/>
                  <a:pt x="3275" y="6794"/>
                </a:cubicBezTo>
                <a:moveTo>
                  <a:pt x="6118" y="6757"/>
                </a:moveTo>
                <a:cubicBezTo>
                  <a:pt x="6118" y="6757"/>
                  <a:pt x="6118" y="6757"/>
                  <a:pt x="6118" y="6757"/>
                </a:cubicBezTo>
                <a:moveTo>
                  <a:pt x="3245" y="6757"/>
                </a:moveTo>
                <a:cubicBezTo>
                  <a:pt x="3245" y="6757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45" y="6757"/>
                </a:moveTo>
                <a:cubicBezTo>
                  <a:pt x="3245" y="6757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57"/>
                  <a:pt x="3245" y="6757"/>
                </a:cubicBezTo>
                <a:cubicBezTo>
                  <a:pt x="3245" y="6757"/>
                  <a:pt x="3245" y="6757"/>
                  <a:pt x="3245" y="6757"/>
                </a:cubicBezTo>
                <a:moveTo>
                  <a:pt x="3260" y="6794"/>
                </a:moveTo>
                <a:cubicBezTo>
                  <a:pt x="3260" y="6757"/>
                  <a:pt x="3260" y="6757"/>
                  <a:pt x="3245" y="6720"/>
                </a:cubicBezTo>
                <a:cubicBezTo>
                  <a:pt x="3260" y="6757"/>
                  <a:pt x="3260" y="6757"/>
                  <a:pt x="3260" y="6794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20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20"/>
                </a:cubicBezTo>
                <a:moveTo>
                  <a:pt x="3245" y="6757"/>
                </a:moveTo>
                <a:cubicBezTo>
                  <a:pt x="3245" y="6720"/>
                  <a:pt x="3245" y="6720"/>
                  <a:pt x="3245" y="6720"/>
                </a:cubicBezTo>
                <a:cubicBezTo>
                  <a:pt x="3245" y="6720"/>
                  <a:pt x="3245" y="6720"/>
                  <a:pt x="3245" y="6757"/>
                </a:cubicBezTo>
                <a:moveTo>
                  <a:pt x="3930" y="6535"/>
                </a:moveTo>
                <a:cubicBezTo>
                  <a:pt x="3930" y="6535"/>
                  <a:pt x="3930" y="6535"/>
                  <a:pt x="3930" y="6535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498"/>
                  <a:pt x="3945" y="6498"/>
                  <a:pt x="3945" y="6498"/>
                </a:cubicBezTo>
                <a:cubicBezTo>
                  <a:pt x="3945" y="6535"/>
                  <a:pt x="3930" y="6535"/>
                  <a:pt x="3930" y="6535"/>
                </a:cubicBezTo>
                <a:moveTo>
                  <a:pt x="3930" y="6609"/>
                </a:moveTo>
                <a:cubicBezTo>
                  <a:pt x="4019" y="6462"/>
                  <a:pt x="4019" y="6462"/>
                  <a:pt x="4019" y="6462"/>
                </a:cubicBezTo>
                <a:cubicBezTo>
                  <a:pt x="3930" y="6609"/>
                  <a:pt x="3930" y="6609"/>
                  <a:pt x="3930" y="6609"/>
                </a:cubicBezTo>
                <a:cubicBezTo>
                  <a:pt x="3885" y="6535"/>
                  <a:pt x="3885" y="6535"/>
                  <a:pt x="3885" y="6535"/>
                </a:cubicBezTo>
                <a:cubicBezTo>
                  <a:pt x="3930" y="6609"/>
                  <a:pt x="3930" y="6609"/>
                  <a:pt x="3930" y="6609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237" y="6646"/>
                  <a:pt x="6237" y="6646"/>
                  <a:pt x="6237" y="6646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74" y="6831"/>
                  <a:pt x="6074" y="6831"/>
                  <a:pt x="6074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5955" y="7052"/>
                  <a:pt x="5955" y="7052"/>
                  <a:pt x="5955" y="7052"/>
                </a:cubicBezTo>
                <a:cubicBezTo>
                  <a:pt x="5984" y="6942"/>
                  <a:pt x="5984" y="6942"/>
                  <a:pt x="5984" y="6942"/>
                </a:cubicBezTo>
                <a:cubicBezTo>
                  <a:pt x="6029" y="6831"/>
                  <a:pt x="6029" y="6831"/>
                  <a:pt x="6029" y="6831"/>
                </a:cubicBezTo>
                <a:cubicBezTo>
                  <a:pt x="6074" y="6757"/>
                  <a:pt x="6074" y="6757"/>
                  <a:pt x="6074" y="6757"/>
                </a:cubicBezTo>
                <a:cubicBezTo>
                  <a:pt x="6118" y="6757"/>
                  <a:pt x="6118" y="6757"/>
                  <a:pt x="6118" y="6757"/>
                </a:cubicBezTo>
                <a:cubicBezTo>
                  <a:pt x="6148" y="6646"/>
                  <a:pt x="6148" y="6646"/>
                  <a:pt x="6148" y="6646"/>
                </a:cubicBezTo>
                <a:cubicBezTo>
                  <a:pt x="6193" y="6535"/>
                  <a:pt x="6193" y="6535"/>
                  <a:pt x="6193" y="6535"/>
                </a:cubicBezTo>
                <a:cubicBezTo>
                  <a:pt x="6237" y="6535"/>
                  <a:pt x="6237" y="6535"/>
                  <a:pt x="6237" y="6535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5746" y="6314"/>
                </a:moveTo>
                <a:cubicBezTo>
                  <a:pt x="5746" y="6314"/>
                  <a:pt x="5746" y="6314"/>
                  <a:pt x="5746" y="6314"/>
                </a:cubicBezTo>
                <a:moveTo>
                  <a:pt x="5791" y="6314"/>
                </a:moveTo>
                <a:cubicBezTo>
                  <a:pt x="5835" y="6314"/>
                  <a:pt x="5835" y="6314"/>
                  <a:pt x="5835" y="6314"/>
                </a:cubicBezTo>
                <a:cubicBezTo>
                  <a:pt x="5791" y="6314"/>
                  <a:pt x="5791" y="6314"/>
                  <a:pt x="5791" y="6314"/>
                </a:cubicBezTo>
                <a:moveTo>
                  <a:pt x="5746" y="6425"/>
                </a:moveTo>
                <a:cubicBezTo>
                  <a:pt x="5865" y="6425"/>
                  <a:pt x="5865" y="6425"/>
                  <a:pt x="5865" y="6425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99" y="6240"/>
                  <a:pt x="6014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29" y="6240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59" y="6203"/>
                  <a:pt x="6074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103" y="6240"/>
                </a:cubicBezTo>
                <a:cubicBezTo>
                  <a:pt x="6103" y="6240"/>
                  <a:pt x="6103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88" y="6240"/>
                  <a:pt x="6088" y="6240"/>
                  <a:pt x="6088" y="6240"/>
                </a:cubicBezTo>
                <a:cubicBezTo>
                  <a:pt x="6074" y="6240"/>
                  <a:pt x="605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03"/>
                  <a:pt x="6029" y="6203"/>
                </a:cubicBezTo>
                <a:cubicBezTo>
                  <a:pt x="6029" y="6203"/>
                  <a:pt x="6029" y="6240"/>
                  <a:pt x="6014" y="6240"/>
                </a:cubicBezTo>
                <a:cubicBezTo>
                  <a:pt x="6014" y="6240"/>
                  <a:pt x="6014" y="6240"/>
                  <a:pt x="6014" y="6240"/>
                </a:cubicBezTo>
                <a:cubicBezTo>
                  <a:pt x="6014" y="6240"/>
                  <a:pt x="5999" y="6240"/>
                  <a:pt x="5999" y="6240"/>
                </a:cubicBezTo>
                <a:cubicBezTo>
                  <a:pt x="5999" y="6240"/>
                  <a:pt x="5999" y="6240"/>
                  <a:pt x="5999" y="6240"/>
                </a:cubicBezTo>
                <a:cubicBezTo>
                  <a:pt x="5955" y="6425"/>
                  <a:pt x="5955" y="6425"/>
                  <a:pt x="5955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865" y="6425"/>
                  <a:pt x="5865" y="6425"/>
                  <a:pt x="5865" y="6425"/>
                </a:cubicBezTo>
                <a:cubicBezTo>
                  <a:pt x="5746" y="6425"/>
                  <a:pt x="5746" y="6425"/>
                  <a:pt x="5746" y="6425"/>
                </a:cubicBezTo>
                <a:cubicBezTo>
                  <a:pt x="5746" y="6314"/>
                  <a:pt x="5746" y="6314"/>
                  <a:pt x="5746" y="6314"/>
                </a:cubicBezTo>
                <a:cubicBezTo>
                  <a:pt x="5746" y="6425"/>
                  <a:pt x="5746" y="6425"/>
                  <a:pt x="5746" y="6425"/>
                </a:cubicBezTo>
                <a:moveTo>
                  <a:pt x="5493" y="6462"/>
                </a:moveTo>
                <a:cubicBezTo>
                  <a:pt x="5582" y="6314"/>
                  <a:pt x="5582" y="6203"/>
                  <a:pt x="5582" y="6166"/>
                </a:cubicBezTo>
                <a:cubicBezTo>
                  <a:pt x="5582" y="6166"/>
                  <a:pt x="5582" y="6166"/>
                  <a:pt x="5582" y="6166"/>
                </a:cubicBezTo>
                <a:cubicBezTo>
                  <a:pt x="5582" y="6203"/>
                  <a:pt x="5582" y="6314"/>
                  <a:pt x="5493" y="6462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493" y="6462"/>
                  <a:pt x="5493" y="6462"/>
                  <a:pt x="5493" y="6462"/>
                </a:cubicBezTo>
                <a:moveTo>
                  <a:pt x="3245" y="6535"/>
                </a:moveTo>
                <a:cubicBezTo>
                  <a:pt x="3245" y="6314"/>
                  <a:pt x="3245" y="6314"/>
                  <a:pt x="3245" y="6314"/>
                </a:cubicBezTo>
                <a:cubicBezTo>
                  <a:pt x="3245" y="6240"/>
                  <a:pt x="3245" y="6203"/>
                  <a:pt x="3245" y="6129"/>
                </a:cubicBezTo>
                <a:cubicBezTo>
                  <a:pt x="3245" y="6203"/>
                  <a:pt x="3245" y="6240"/>
                  <a:pt x="3245" y="6314"/>
                </a:cubicBezTo>
                <a:cubicBezTo>
                  <a:pt x="3245" y="6535"/>
                  <a:pt x="3245" y="6535"/>
                  <a:pt x="3245" y="6535"/>
                </a:cubicBezTo>
                <a:cubicBezTo>
                  <a:pt x="3245" y="6535"/>
                  <a:pt x="3245" y="6535"/>
                  <a:pt x="3245" y="6535"/>
                </a:cubicBezTo>
                <a:moveTo>
                  <a:pt x="6193" y="6425"/>
                </a:moveTo>
                <a:cubicBezTo>
                  <a:pt x="6193" y="6425"/>
                  <a:pt x="6193" y="6425"/>
                  <a:pt x="6193" y="642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267" y="6203"/>
                  <a:pt x="6267" y="6203"/>
                  <a:pt x="6267" y="6203"/>
                </a:cubicBezTo>
                <a:cubicBezTo>
                  <a:pt x="6312" y="6129"/>
                  <a:pt x="6312" y="6129"/>
                  <a:pt x="6312" y="6129"/>
                </a:cubicBezTo>
                <a:cubicBezTo>
                  <a:pt x="6312" y="5945"/>
                  <a:pt x="6312" y="5945"/>
                  <a:pt x="6312" y="5945"/>
                </a:cubicBezTo>
                <a:cubicBezTo>
                  <a:pt x="6237" y="6203"/>
                  <a:pt x="6237" y="6203"/>
                  <a:pt x="6237" y="6203"/>
                </a:cubicBezTo>
                <a:cubicBezTo>
                  <a:pt x="6193" y="6425"/>
                  <a:pt x="6193" y="6425"/>
                  <a:pt x="6193" y="6425"/>
                </a:cubicBezTo>
                <a:moveTo>
                  <a:pt x="6118" y="6240"/>
                </a:move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63" y="6240"/>
                  <a:pt x="6163" y="6203"/>
                  <a:pt x="6193" y="5945"/>
                </a:cubicBezTo>
                <a:cubicBezTo>
                  <a:pt x="6193" y="5945"/>
                  <a:pt x="6193" y="5945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45"/>
                  <a:pt x="6193" y="5945"/>
                  <a:pt x="6193" y="5945"/>
                </a:cubicBezTo>
                <a:cubicBezTo>
                  <a:pt x="6163" y="6203"/>
                  <a:pt x="6163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cubicBezTo>
                  <a:pt x="6118" y="6240"/>
                  <a:pt x="6118" y="6240"/>
                  <a:pt x="6118" y="6240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cubicBezTo>
                  <a:pt x="6193" y="5908"/>
                  <a:pt x="6193" y="5908"/>
                  <a:pt x="6193" y="5908"/>
                </a:cubicBezTo>
                <a:moveTo>
                  <a:pt x="6193" y="5908"/>
                </a:moveTo>
                <a:cubicBezTo>
                  <a:pt x="6193" y="5908"/>
                  <a:pt x="6193" y="5908"/>
                  <a:pt x="6193" y="5908"/>
                </a:cubicBezTo>
                <a:moveTo>
                  <a:pt x="6327" y="5908"/>
                </a:moveTo>
                <a:cubicBezTo>
                  <a:pt x="6327" y="5908"/>
                  <a:pt x="6327" y="5908"/>
                  <a:pt x="6327" y="5908"/>
                </a:cubicBezTo>
                <a:moveTo>
                  <a:pt x="3275" y="5797"/>
                </a:moveTo>
                <a:cubicBezTo>
                  <a:pt x="3260" y="5575"/>
                  <a:pt x="3260" y="5575"/>
                  <a:pt x="3260" y="5575"/>
                </a:cubicBezTo>
                <a:cubicBezTo>
                  <a:pt x="3275" y="5797"/>
                  <a:pt x="3275" y="5797"/>
                  <a:pt x="3275" y="5797"/>
                </a:cubicBezTo>
                <a:cubicBezTo>
                  <a:pt x="3275" y="5797"/>
                  <a:pt x="3275" y="5797"/>
                  <a:pt x="3275" y="5797"/>
                </a:cubicBezTo>
                <a:moveTo>
                  <a:pt x="5300" y="5391"/>
                </a:moveTo>
                <a:cubicBezTo>
                  <a:pt x="5300" y="5391"/>
                  <a:pt x="5300" y="5391"/>
                  <a:pt x="5300" y="5391"/>
                </a:cubicBezTo>
                <a:moveTo>
                  <a:pt x="5478" y="5169"/>
                </a:moveTo>
                <a:cubicBezTo>
                  <a:pt x="5478" y="5169"/>
                  <a:pt x="5493" y="5169"/>
                  <a:pt x="5493" y="5169"/>
                </a:cubicBezTo>
                <a:cubicBezTo>
                  <a:pt x="5493" y="5169"/>
                  <a:pt x="5478" y="5169"/>
                  <a:pt x="5478" y="5169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93" y="5132"/>
                </a:moveTo>
                <a:cubicBezTo>
                  <a:pt x="5493" y="5132"/>
                  <a:pt x="5493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moveTo>
                  <a:pt x="5463" y="5132"/>
                </a:move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78" y="5132"/>
                </a:cubicBezTo>
                <a:cubicBezTo>
                  <a:pt x="5478" y="5132"/>
                  <a:pt x="5478" y="5132"/>
                  <a:pt x="5493" y="5132"/>
                </a:cubicBezTo>
                <a:cubicBezTo>
                  <a:pt x="5493" y="5132"/>
                  <a:pt x="5493" y="5132"/>
                  <a:pt x="5493" y="5132"/>
                </a:cubicBezTo>
                <a:cubicBezTo>
                  <a:pt x="5478" y="5132"/>
                  <a:pt x="5478" y="5132"/>
                  <a:pt x="5478" y="5132"/>
                </a:cubicBezTo>
                <a:cubicBezTo>
                  <a:pt x="5463" y="5132"/>
                  <a:pt x="5463" y="5132"/>
                  <a:pt x="5463" y="5132"/>
                </a:cubicBezTo>
                <a:cubicBezTo>
                  <a:pt x="5463" y="5132"/>
                  <a:pt x="5463" y="5132"/>
                  <a:pt x="5463" y="5132"/>
                </a:cubicBezTo>
                <a:moveTo>
                  <a:pt x="5389" y="5280"/>
                </a:moveTo>
                <a:cubicBezTo>
                  <a:pt x="5344" y="5058"/>
                  <a:pt x="5344" y="5058"/>
                  <a:pt x="5344" y="5058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553" y="5280"/>
                  <a:pt x="5553" y="5280"/>
                  <a:pt x="5553" y="5280"/>
                </a:cubicBezTo>
                <a:cubicBezTo>
                  <a:pt x="5627" y="5575"/>
                  <a:pt x="5627" y="5575"/>
                  <a:pt x="5627" y="5575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746" y="5686"/>
                  <a:pt x="5746" y="5686"/>
                  <a:pt x="5746" y="5686"/>
                </a:cubicBezTo>
                <a:cubicBezTo>
                  <a:pt x="5910" y="5686"/>
                  <a:pt x="5910" y="5686"/>
                  <a:pt x="5910" y="5686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21" y="6129"/>
                  <a:pt x="5821" y="6129"/>
                  <a:pt x="5821" y="6129"/>
                </a:cubicBezTo>
                <a:cubicBezTo>
                  <a:pt x="5955" y="5908"/>
                  <a:pt x="5955" y="5908"/>
                  <a:pt x="5955" y="5908"/>
                </a:cubicBezTo>
                <a:cubicBezTo>
                  <a:pt x="5865" y="5908"/>
                  <a:pt x="5865" y="5908"/>
                  <a:pt x="5865" y="5908"/>
                </a:cubicBezTo>
                <a:cubicBezTo>
                  <a:pt x="5791" y="6129"/>
                  <a:pt x="5791" y="6129"/>
                  <a:pt x="5791" y="6129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01" y="5908"/>
                  <a:pt x="5701" y="5908"/>
                  <a:pt x="5701" y="5908"/>
                </a:cubicBezTo>
                <a:cubicBezTo>
                  <a:pt x="5597" y="5982"/>
                  <a:pt x="5582" y="6018"/>
                  <a:pt x="5582" y="6055"/>
                </a:cubicBezTo>
                <a:cubicBezTo>
                  <a:pt x="5582" y="6055"/>
                  <a:pt x="5582" y="6055"/>
                  <a:pt x="5582" y="6055"/>
                </a:cubicBezTo>
                <a:cubicBezTo>
                  <a:pt x="5582" y="6018"/>
                  <a:pt x="5597" y="5982"/>
                  <a:pt x="5701" y="5908"/>
                </a:cubicBezTo>
                <a:cubicBezTo>
                  <a:pt x="5746" y="6129"/>
                  <a:pt x="5746" y="6129"/>
                  <a:pt x="5746" y="6129"/>
                </a:cubicBezTo>
                <a:cubicBezTo>
                  <a:pt x="5746" y="5797"/>
                  <a:pt x="5746" y="5797"/>
                  <a:pt x="5746" y="5797"/>
                </a:cubicBezTo>
                <a:cubicBezTo>
                  <a:pt x="5672" y="5797"/>
                  <a:pt x="5672" y="5797"/>
                  <a:pt x="5672" y="5797"/>
                </a:cubicBezTo>
                <a:cubicBezTo>
                  <a:pt x="5582" y="5908"/>
                  <a:pt x="5582" y="5908"/>
                  <a:pt x="5582" y="5908"/>
                </a:cubicBezTo>
                <a:cubicBezTo>
                  <a:pt x="5553" y="6314"/>
                  <a:pt x="5553" y="6314"/>
                  <a:pt x="5553" y="6314"/>
                </a:cubicBezTo>
                <a:cubicBezTo>
                  <a:pt x="5463" y="6314"/>
                  <a:pt x="5463" y="6314"/>
                  <a:pt x="5463" y="6314"/>
                </a:cubicBezTo>
                <a:cubicBezTo>
                  <a:pt x="5508" y="5797"/>
                  <a:pt x="5508" y="5797"/>
                  <a:pt x="5508" y="5797"/>
                </a:cubicBezTo>
                <a:cubicBezTo>
                  <a:pt x="5463" y="5575"/>
                  <a:pt x="5463" y="5575"/>
                  <a:pt x="5463" y="5575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10" y="5686"/>
                  <a:pt x="5210" y="5686"/>
                  <a:pt x="5210" y="5686"/>
                </a:cubicBezTo>
                <a:cubicBezTo>
                  <a:pt x="5344" y="5575"/>
                  <a:pt x="5344" y="5575"/>
                  <a:pt x="5344" y="5575"/>
                </a:cubicBezTo>
                <a:cubicBezTo>
                  <a:pt x="5270" y="5575"/>
                  <a:pt x="5270" y="5575"/>
                  <a:pt x="5270" y="5575"/>
                </a:cubicBezTo>
                <a:cubicBezTo>
                  <a:pt x="5300" y="5391"/>
                  <a:pt x="5300" y="5391"/>
                  <a:pt x="5300" y="5391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cubicBezTo>
                  <a:pt x="5344" y="5391"/>
                  <a:pt x="5344" y="5391"/>
                  <a:pt x="5344" y="5391"/>
                </a:cubicBezTo>
                <a:cubicBezTo>
                  <a:pt x="5389" y="5280"/>
                  <a:pt x="5389" y="5280"/>
                  <a:pt x="5389" y="5280"/>
                </a:cubicBezTo>
                <a:moveTo>
                  <a:pt x="5493" y="5132"/>
                </a:moveTo>
                <a:cubicBezTo>
                  <a:pt x="5478" y="5095"/>
                  <a:pt x="5478" y="5058"/>
                  <a:pt x="5463" y="4985"/>
                </a:cubicBezTo>
                <a:cubicBezTo>
                  <a:pt x="5478" y="5058"/>
                  <a:pt x="5478" y="5095"/>
                  <a:pt x="5493" y="5132"/>
                </a:cubicBezTo>
                <a:moveTo>
                  <a:pt x="4823" y="4948"/>
                </a:moveTo>
                <a:cubicBezTo>
                  <a:pt x="4778" y="4911"/>
                  <a:pt x="4734" y="4874"/>
                  <a:pt x="4734" y="4763"/>
                </a:cubicBezTo>
                <a:cubicBezTo>
                  <a:pt x="4734" y="4763"/>
                  <a:pt x="4734" y="4763"/>
                  <a:pt x="4734" y="4763"/>
                </a:cubicBezTo>
                <a:cubicBezTo>
                  <a:pt x="4734" y="4874"/>
                  <a:pt x="4778" y="4911"/>
                  <a:pt x="4823" y="4948"/>
                </a:cubicBezTo>
                <a:cubicBezTo>
                  <a:pt x="4823" y="4948"/>
                  <a:pt x="4823" y="4948"/>
                  <a:pt x="4823" y="4948"/>
                </a:cubicBezTo>
                <a:moveTo>
                  <a:pt x="4823" y="4763"/>
                </a:moveTo>
                <a:cubicBezTo>
                  <a:pt x="4823" y="4763"/>
                  <a:pt x="4823" y="4763"/>
                  <a:pt x="4823" y="4763"/>
                </a:cubicBezTo>
                <a:cubicBezTo>
                  <a:pt x="4912" y="5022"/>
                  <a:pt x="4912" y="5022"/>
                  <a:pt x="4912" y="5022"/>
                </a:cubicBezTo>
                <a:cubicBezTo>
                  <a:pt x="4972" y="4948"/>
                  <a:pt x="4987" y="4837"/>
                  <a:pt x="4987" y="4800"/>
                </a:cubicBezTo>
                <a:cubicBezTo>
                  <a:pt x="4987" y="4800"/>
                  <a:pt x="4987" y="4800"/>
                  <a:pt x="4987" y="4800"/>
                </a:cubicBezTo>
                <a:cubicBezTo>
                  <a:pt x="4987" y="4837"/>
                  <a:pt x="4972" y="4948"/>
                  <a:pt x="4912" y="5022"/>
                </a:cubicBezTo>
                <a:cubicBezTo>
                  <a:pt x="4823" y="4763"/>
                  <a:pt x="4823" y="4763"/>
                  <a:pt x="4823" y="4763"/>
                </a:cubicBezTo>
                <a:moveTo>
                  <a:pt x="4793" y="4578"/>
                </a:moveTo>
                <a:cubicBezTo>
                  <a:pt x="4808" y="4578"/>
                  <a:pt x="4823" y="4578"/>
                  <a:pt x="4838" y="4578"/>
                </a:cubicBezTo>
                <a:cubicBezTo>
                  <a:pt x="4912" y="4578"/>
                  <a:pt x="4987" y="4652"/>
                  <a:pt x="4987" y="4800"/>
                </a:cubicBezTo>
                <a:cubicBezTo>
                  <a:pt x="4987" y="4652"/>
                  <a:pt x="4912" y="4578"/>
                  <a:pt x="4838" y="4578"/>
                </a:cubicBezTo>
                <a:cubicBezTo>
                  <a:pt x="4823" y="4578"/>
                  <a:pt x="4808" y="4578"/>
                  <a:pt x="4793" y="4578"/>
                </a:cubicBezTo>
                <a:moveTo>
                  <a:pt x="1265" y="4098"/>
                </a:moveTo>
                <a:cubicBezTo>
                  <a:pt x="1265" y="4098"/>
                  <a:pt x="1265" y="4098"/>
                  <a:pt x="1265" y="4098"/>
                </a:cubicBezTo>
                <a:moveTo>
                  <a:pt x="6729" y="4025"/>
                </a:move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cubicBezTo>
                  <a:pt x="6729" y="4025"/>
                  <a:pt x="6729" y="4025"/>
                  <a:pt x="6729" y="4025"/>
                </a:cubicBezTo>
                <a:moveTo>
                  <a:pt x="1265" y="4098"/>
                </a:move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moveTo>
                  <a:pt x="4615" y="4209"/>
                </a:moveTo>
                <a:cubicBezTo>
                  <a:pt x="4615" y="4025"/>
                  <a:pt x="4615" y="4025"/>
                  <a:pt x="4615" y="4025"/>
                </a:cubicBezTo>
                <a:cubicBezTo>
                  <a:pt x="4689" y="4025"/>
                  <a:pt x="4689" y="4025"/>
                  <a:pt x="4689" y="4025"/>
                </a:cubicBezTo>
                <a:cubicBezTo>
                  <a:pt x="4615" y="4209"/>
                  <a:pt x="4615" y="4209"/>
                  <a:pt x="4615" y="4209"/>
                </a:cubicBezTo>
                <a:moveTo>
                  <a:pt x="6803" y="3914"/>
                </a:move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moveTo>
                  <a:pt x="6729" y="4025"/>
                </a:moveTo>
                <a:cubicBezTo>
                  <a:pt x="6684" y="4025"/>
                  <a:pt x="6639" y="3914"/>
                  <a:pt x="6610" y="3840"/>
                </a:cubicBezTo>
                <a:cubicBezTo>
                  <a:pt x="6639" y="3914"/>
                  <a:pt x="6684" y="4025"/>
                  <a:pt x="6729" y="4025"/>
                </a:cubicBezTo>
                <a:moveTo>
                  <a:pt x="6610" y="3840"/>
                </a:moveTo>
                <a:cubicBezTo>
                  <a:pt x="6610" y="3840"/>
                  <a:pt x="6610" y="3840"/>
                  <a:pt x="6610" y="3803"/>
                </a:cubicBezTo>
                <a:cubicBezTo>
                  <a:pt x="6610" y="3840"/>
                  <a:pt x="6610" y="3840"/>
                  <a:pt x="6610" y="3840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610" y="3803"/>
                </a:moveTo>
                <a:cubicBezTo>
                  <a:pt x="6610" y="3803"/>
                  <a:pt x="6610" y="3803"/>
                  <a:pt x="6610" y="3803"/>
                </a:cubicBezTo>
                <a:cubicBezTo>
                  <a:pt x="6610" y="3803"/>
                  <a:pt x="6610" y="3803"/>
                  <a:pt x="6610" y="3803"/>
                </a:cubicBezTo>
                <a:moveTo>
                  <a:pt x="6595" y="3803"/>
                </a:move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moveTo>
                  <a:pt x="1340" y="3803"/>
                </a:moveTo>
                <a:cubicBezTo>
                  <a:pt x="1340" y="3803"/>
                  <a:pt x="1340" y="3803"/>
                  <a:pt x="1340" y="3803"/>
                </a:cubicBezTo>
                <a:moveTo>
                  <a:pt x="4124" y="3914"/>
                </a:moveTo>
                <a:cubicBezTo>
                  <a:pt x="4377" y="3803"/>
                  <a:pt x="4377" y="3803"/>
                  <a:pt x="4377" y="3803"/>
                </a:cubicBezTo>
                <a:cubicBezTo>
                  <a:pt x="4124" y="3914"/>
                  <a:pt x="4124" y="3914"/>
                  <a:pt x="4124" y="3914"/>
                </a:cubicBezTo>
                <a:cubicBezTo>
                  <a:pt x="4124" y="3914"/>
                  <a:pt x="4124" y="3914"/>
                  <a:pt x="4124" y="3914"/>
                </a:cubicBezTo>
                <a:moveTo>
                  <a:pt x="3841" y="3360"/>
                </a:moveTo>
                <a:cubicBezTo>
                  <a:pt x="3841" y="3360"/>
                  <a:pt x="3841" y="3360"/>
                  <a:pt x="3841" y="3360"/>
                </a:cubicBezTo>
                <a:moveTo>
                  <a:pt x="1831" y="3360"/>
                </a:moveTo>
                <a:cubicBezTo>
                  <a:pt x="1831" y="3360"/>
                  <a:pt x="1831" y="3360"/>
                  <a:pt x="1831" y="3360"/>
                </a:cubicBezTo>
                <a:moveTo>
                  <a:pt x="1012" y="3175"/>
                </a:moveTo>
                <a:cubicBezTo>
                  <a:pt x="1012" y="3175"/>
                  <a:pt x="1012" y="3175"/>
                  <a:pt x="1012" y="3175"/>
                </a:cubicBezTo>
                <a:cubicBezTo>
                  <a:pt x="1012" y="3175"/>
                  <a:pt x="1012" y="3175"/>
                  <a:pt x="1012" y="3175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cubicBezTo>
                  <a:pt x="4183" y="3397"/>
                  <a:pt x="4124" y="3434"/>
                  <a:pt x="3975" y="3471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766" y="3360"/>
                  <a:pt x="3766" y="3360"/>
                  <a:pt x="3766" y="3360"/>
                </a:cubicBezTo>
                <a:cubicBezTo>
                  <a:pt x="3766" y="3618"/>
                  <a:pt x="3766" y="3618"/>
                  <a:pt x="3766" y="3618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3841" y="3360"/>
                  <a:pt x="3841" y="3360"/>
                  <a:pt x="3841" y="3360"/>
                </a:cubicBezTo>
                <a:cubicBezTo>
                  <a:pt x="3975" y="3471"/>
                  <a:pt x="3975" y="3471"/>
                  <a:pt x="3975" y="3471"/>
                </a:cubicBezTo>
                <a:cubicBezTo>
                  <a:pt x="4124" y="3434"/>
                  <a:pt x="4183" y="3397"/>
                  <a:pt x="4257" y="3138"/>
                </a:cubicBezTo>
                <a:moveTo>
                  <a:pt x="4257" y="3138"/>
                </a:moveTo>
                <a:cubicBezTo>
                  <a:pt x="4257" y="3138"/>
                  <a:pt x="4257" y="3138"/>
                  <a:pt x="4257" y="3138"/>
                </a:cubicBezTo>
                <a:moveTo>
                  <a:pt x="3722" y="2732"/>
                </a:moveTo>
                <a:cubicBezTo>
                  <a:pt x="3722" y="2732"/>
                  <a:pt x="3722" y="2732"/>
                  <a:pt x="3722" y="2732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moveTo>
                  <a:pt x="3528" y="2548"/>
                </a:moveTo>
                <a:cubicBezTo>
                  <a:pt x="3528" y="2548"/>
                  <a:pt x="3528" y="2548"/>
                  <a:pt x="3528" y="2548"/>
                </a:cubicBezTo>
                <a:cubicBezTo>
                  <a:pt x="3602" y="2548"/>
                  <a:pt x="3602" y="2548"/>
                  <a:pt x="3602" y="2548"/>
                </a:cubicBezTo>
                <a:cubicBezTo>
                  <a:pt x="3722" y="2658"/>
                  <a:pt x="3722" y="2658"/>
                  <a:pt x="3722" y="2658"/>
                </a:cubicBezTo>
                <a:cubicBezTo>
                  <a:pt x="3722" y="2732"/>
                  <a:pt x="3722" y="2732"/>
                  <a:pt x="3722" y="2732"/>
                </a:cubicBezTo>
                <a:cubicBezTo>
                  <a:pt x="3647" y="2843"/>
                  <a:pt x="3647" y="2843"/>
                  <a:pt x="3647" y="2843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275" y="2658"/>
                  <a:pt x="3275" y="2658"/>
                  <a:pt x="3275" y="2658"/>
                </a:cubicBezTo>
                <a:cubicBezTo>
                  <a:pt x="3275" y="2732"/>
                  <a:pt x="3275" y="2732"/>
                  <a:pt x="3275" y="2732"/>
                </a:cubicBezTo>
                <a:cubicBezTo>
                  <a:pt x="3409" y="2732"/>
                  <a:pt x="3409" y="2732"/>
                  <a:pt x="3409" y="2732"/>
                </a:cubicBezTo>
                <a:cubicBezTo>
                  <a:pt x="3409" y="2954"/>
                  <a:pt x="3409" y="2954"/>
                  <a:pt x="3409" y="2954"/>
                </a:cubicBezTo>
                <a:cubicBezTo>
                  <a:pt x="3558" y="2843"/>
                  <a:pt x="3558" y="2843"/>
                  <a:pt x="3558" y="2843"/>
                </a:cubicBezTo>
                <a:cubicBezTo>
                  <a:pt x="3439" y="2843"/>
                  <a:pt x="3439" y="2843"/>
                  <a:pt x="3439" y="2843"/>
                </a:cubicBezTo>
                <a:cubicBezTo>
                  <a:pt x="3454" y="2769"/>
                  <a:pt x="3469" y="2695"/>
                  <a:pt x="3469" y="2658"/>
                </a:cubicBezTo>
                <a:cubicBezTo>
                  <a:pt x="3454" y="2695"/>
                  <a:pt x="3454" y="2695"/>
                  <a:pt x="3454" y="2695"/>
                </a:cubicBezTo>
                <a:cubicBezTo>
                  <a:pt x="3439" y="2695"/>
                  <a:pt x="3439" y="2658"/>
                  <a:pt x="3454" y="2658"/>
                </a:cubicBezTo>
                <a:cubicBezTo>
                  <a:pt x="3454" y="2658"/>
                  <a:pt x="3454" y="2622"/>
                  <a:pt x="3454" y="2622"/>
                </a:cubicBezTo>
                <a:cubicBezTo>
                  <a:pt x="3469" y="2622"/>
                  <a:pt x="3469" y="2622"/>
                  <a:pt x="3469" y="2658"/>
                </a:cubicBezTo>
                <a:cubicBezTo>
                  <a:pt x="3469" y="2658"/>
                  <a:pt x="3498" y="2622"/>
                  <a:pt x="3528" y="2548"/>
                </a:cubicBezTo>
                <a:moveTo>
                  <a:pt x="4362" y="2215"/>
                </a:move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cubicBezTo>
                  <a:pt x="4362" y="2215"/>
                  <a:pt x="4362" y="2215"/>
                  <a:pt x="4362" y="2215"/>
                </a:cubicBezTo>
                <a:moveTo>
                  <a:pt x="4377" y="2215"/>
                </a:move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cubicBezTo>
                  <a:pt x="4377" y="2215"/>
                  <a:pt x="4377" y="2215"/>
                  <a:pt x="4377" y="2215"/>
                </a:cubicBezTo>
                <a:moveTo>
                  <a:pt x="4362" y="2215"/>
                </a:moveTo>
                <a:cubicBezTo>
                  <a:pt x="4362" y="2215"/>
                  <a:pt x="4347" y="2215"/>
                  <a:pt x="4347" y="2215"/>
                </a:cubicBezTo>
                <a:cubicBezTo>
                  <a:pt x="4347" y="2215"/>
                  <a:pt x="4362" y="2215"/>
                  <a:pt x="4362" y="2215"/>
                </a:cubicBezTo>
                <a:moveTo>
                  <a:pt x="3975" y="2215"/>
                </a:moveTo>
                <a:cubicBezTo>
                  <a:pt x="3975" y="2215"/>
                  <a:pt x="3975" y="2215"/>
                  <a:pt x="3975" y="221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4094" y="2105"/>
                  <a:pt x="4094" y="2105"/>
                  <a:pt x="4094" y="2105"/>
                </a:cubicBezTo>
                <a:cubicBezTo>
                  <a:pt x="3975" y="2215"/>
                  <a:pt x="3975" y="2215"/>
                  <a:pt x="3975" y="2215"/>
                </a:cubicBezTo>
                <a:moveTo>
                  <a:pt x="1102" y="1994"/>
                </a:moveTo>
                <a:cubicBezTo>
                  <a:pt x="1102" y="1994"/>
                  <a:pt x="1102" y="1994"/>
                  <a:pt x="1102" y="1994"/>
                </a:cubicBezTo>
                <a:moveTo>
                  <a:pt x="3766" y="1477"/>
                </a:moveTo>
                <a:cubicBezTo>
                  <a:pt x="3647" y="1698"/>
                  <a:pt x="3647" y="1698"/>
                  <a:pt x="3647" y="1698"/>
                </a:cubicBezTo>
                <a:cubicBezTo>
                  <a:pt x="3722" y="1994"/>
                  <a:pt x="3722" y="1994"/>
                  <a:pt x="3722" y="1994"/>
                </a:cubicBezTo>
                <a:cubicBezTo>
                  <a:pt x="3766" y="2215"/>
                  <a:pt x="3766" y="2215"/>
                  <a:pt x="3766" y="2215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85" y="2437"/>
                  <a:pt x="3885" y="2437"/>
                  <a:pt x="3885" y="2437"/>
                </a:cubicBezTo>
                <a:cubicBezTo>
                  <a:pt x="3885" y="2215"/>
                  <a:pt x="3885" y="2215"/>
                  <a:pt x="3885" y="2215"/>
                </a:cubicBezTo>
                <a:cubicBezTo>
                  <a:pt x="3975" y="2215"/>
                  <a:pt x="3975" y="2215"/>
                  <a:pt x="3975" y="2215"/>
                </a:cubicBezTo>
                <a:cubicBezTo>
                  <a:pt x="4004" y="2326"/>
                  <a:pt x="4004" y="2326"/>
                  <a:pt x="4004" y="2326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287" y="2215"/>
                  <a:pt x="4287" y="2215"/>
                  <a:pt x="4287" y="2215"/>
                </a:cubicBezTo>
                <a:cubicBezTo>
                  <a:pt x="4317" y="2215"/>
                  <a:pt x="4332" y="2215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32" y="2215"/>
                  <a:pt x="4317" y="2215"/>
                  <a:pt x="4287" y="2215"/>
                </a:cubicBezTo>
                <a:cubicBezTo>
                  <a:pt x="4094" y="2326"/>
                  <a:pt x="4094" y="2326"/>
                  <a:pt x="4094" y="2326"/>
                </a:cubicBezTo>
                <a:cubicBezTo>
                  <a:pt x="4332" y="2326"/>
                  <a:pt x="4332" y="2326"/>
                  <a:pt x="4332" y="2326"/>
                </a:cubicBezTo>
                <a:cubicBezTo>
                  <a:pt x="4332" y="2658"/>
                  <a:pt x="4332" y="2658"/>
                  <a:pt x="4332" y="2658"/>
                </a:cubicBezTo>
                <a:cubicBezTo>
                  <a:pt x="4257" y="2548"/>
                  <a:pt x="4257" y="2548"/>
                  <a:pt x="4257" y="2548"/>
                </a:cubicBezTo>
                <a:cubicBezTo>
                  <a:pt x="3841" y="2548"/>
                  <a:pt x="3841" y="2548"/>
                  <a:pt x="3841" y="2548"/>
                </a:cubicBezTo>
                <a:cubicBezTo>
                  <a:pt x="3841" y="2326"/>
                  <a:pt x="3841" y="2326"/>
                  <a:pt x="3841" y="2326"/>
                </a:cubicBezTo>
                <a:cubicBezTo>
                  <a:pt x="3647" y="2215"/>
                  <a:pt x="3647" y="2215"/>
                  <a:pt x="3647" y="2215"/>
                </a:cubicBezTo>
                <a:cubicBezTo>
                  <a:pt x="2426" y="2215"/>
                  <a:pt x="2426" y="2215"/>
                  <a:pt x="2426" y="2215"/>
                </a:cubicBezTo>
                <a:cubicBezTo>
                  <a:pt x="2263" y="2105"/>
                  <a:pt x="2263" y="2105"/>
                  <a:pt x="2263" y="2105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102" y="1994"/>
                  <a:pt x="1102" y="1994"/>
                  <a:pt x="1102" y="1994"/>
                </a:cubicBezTo>
                <a:cubicBezTo>
                  <a:pt x="1012" y="2031"/>
                  <a:pt x="1012" y="2031"/>
                  <a:pt x="1012" y="2031"/>
                </a:cubicBezTo>
                <a:cubicBezTo>
                  <a:pt x="982" y="2215"/>
                  <a:pt x="982" y="2215"/>
                  <a:pt x="982" y="2215"/>
                </a:cubicBezTo>
                <a:cubicBezTo>
                  <a:pt x="804" y="2215"/>
                  <a:pt x="804" y="2215"/>
                  <a:pt x="804" y="2215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849" y="2437"/>
                  <a:pt x="849" y="2437"/>
                  <a:pt x="849" y="2437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76" y="2732"/>
                  <a:pt x="1176" y="2732"/>
                  <a:pt x="1176" y="2732"/>
                </a:cubicBezTo>
                <a:cubicBezTo>
                  <a:pt x="1176" y="2548"/>
                  <a:pt x="1176" y="2548"/>
                  <a:pt x="1176" y="2548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1102" y="2732"/>
                  <a:pt x="1102" y="2732"/>
                  <a:pt x="1102" y="2732"/>
                </a:cubicBezTo>
                <a:cubicBezTo>
                  <a:pt x="1102" y="2548"/>
                  <a:pt x="1102" y="2548"/>
                  <a:pt x="1102" y="2548"/>
                </a:cubicBezTo>
                <a:cubicBezTo>
                  <a:pt x="982" y="2548"/>
                  <a:pt x="982" y="2548"/>
                  <a:pt x="982" y="2548"/>
                </a:cubicBezTo>
                <a:cubicBezTo>
                  <a:pt x="982" y="2622"/>
                  <a:pt x="968" y="2658"/>
                  <a:pt x="938" y="2658"/>
                </a:cubicBezTo>
                <a:cubicBezTo>
                  <a:pt x="923" y="2658"/>
                  <a:pt x="893" y="2658"/>
                  <a:pt x="849" y="2658"/>
                </a:cubicBezTo>
                <a:cubicBezTo>
                  <a:pt x="804" y="2658"/>
                  <a:pt x="789" y="2622"/>
                  <a:pt x="774" y="2622"/>
                </a:cubicBezTo>
                <a:cubicBezTo>
                  <a:pt x="759" y="2622"/>
                  <a:pt x="804" y="2658"/>
                  <a:pt x="729" y="2769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774" y="2732"/>
                  <a:pt x="774" y="2732"/>
                  <a:pt x="774" y="2732"/>
                </a:cubicBezTo>
                <a:cubicBezTo>
                  <a:pt x="819" y="2954"/>
                  <a:pt x="819" y="2954"/>
                  <a:pt x="819" y="2954"/>
                </a:cubicBezTo>
                <a:cubicBezTo>
                  <a:pt x="1146" y="2991"/>
                  <a:pt x="1146" y="2991"/>
                  <a:pt x="1146" y="2991"/>
                </a:cubicBezTo>
                <a:cubicBezTo>
                  <a:pt x="1012" y="3175"/>
                  <a:pt x="1012" y="3175"/>
                  <a:pt x="1012" y="3175"/>
                </a:cubicBezTo>
                <a:cubicBezTo>
                  <a:pt x="938" y="3175"/>
                  <a:pt x="849" y="3175"/>
                  <a:pt x="849" y="3360"/>
                </a:cubicBezTo>
                <a:cubicBezTo>
                  <a:pt x="849" y="3508"/>
                  <a:pt x="938" y="3618"/>
                  <a:pt x="982" y="3692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893" y="3471"/>
                  <a:pt x="893" y="3471"/>
                  <a:pt x="893" y="3471"/>
                </a:cubicBezTo>
                <a:cubicBezTo>
                  <a:pt x="1057" y="3692"/>
                  <a:pt x="1057" y="3692"/>
                  <a:pt x="1057" y="3692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384" y="3877"/>
                  <a:pt x="1384" y="3877"/>
                  <a:pt x="1384" y="3877"/>
                </a:cubicBezTo>
                <a:cubicBezTo>
                  <a:pt x="1340" y="3803"/>
                  <a:pt x="1340" y="3803"/>
                  <a:pt x="1340" y="3803"/>
                </a:cubicBezTo>
                <a:cubicBezTo>
                  <a:pt x="1057" y="3803"/>
                  <a:pt x="1057" y="3803"/>
                  <a:pt x="1057" y="3803"/>
                </a:cubicBezTo>
                <a:cubicBezTo>
                  <a:pt x="1295" y="4025"/>
                  <a:pt x="1295" y="4025"/>
                  <a:pt x="1295" y="4025"/>
                </a:cubicBezTo>
                <a:cubicBezTo>
                  <a:pt x="1265" y="4098"/>
                  <a:pt x="1265" y="4098"/>
                  <a:pt x="1265" y="4098"/>
                </a:cubicBezTo>
                <a:cubicBezTo>
                  <a:pt x="1176" y="4098"/>
                  <a:pt x="1176" y="4098"/>
                  <a:pt x="1176" y="4098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31" y="4320"/>
                  <a:pt x="1131" y="4320"/>
                  <a:pt x="1131" y="4320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176" y="4209"/>
                  <a:pt x="1176" y="4209"/>
                  <a:pt x="1176" y="4209"/>
                </a:cubicBezTo>
                <a:cubicBezTo>
                  <a:pt x="1176" y="4320"/>
                  <a:pt x="1176" y="4320"/>
                  <a:pt x="1176" y="4320"/>
                </a:cubicBezTo>
                <a:cubicBezTo>
                  <a:pt x="1340" y="4209"/>
                  <a:pt x="1340" y="4209"/>
                  <a:pt x="1340" y="4209"/>
                </a:cubicBezTo>
                <a:cubicBezTo>
                  <a:pt x="1340" y="4098"/>
                  <a:pt x="1340" y="4098"/>
                  <a:pt x="1340" y="4098"/>
                </a:cubicBezTo>
                <a:cubicBezTo>
                  <a:pt x="1384" y="4098"/>
                  <a:pt x="1384" y="4098"/>
                  <a:pt x="1384" y="4098"/>
                </a:cubicBezTo>
                <a:cubicBezTo>
                  <a:pt x="1414" y="4025"/>
                  <a:pt x="1414" y="4025"/>
                  <a:pt x="1414" y="4025"/>
                </a:cubicBezTo>
                <a:cubicBezTo>
                  <a:pt x="1504" y="4025"/>
                  <a:pt x="1504" y="4025"/>
                  <a:pt x="1504" y="4025"/>
                </a:cubicBezTo>
                <a:cubicBezTo>
                  <a:pt x="1593" y="3545"/>
                  <a:pt x="1518" y="3729"/>
                  <a:pt x="1697" y="3471"/>
                </a:cubicBezTo>
                <a:cubicBezTo>
                  <a:pt x="1831" y="3360"/>
                  <a:pt x="1831" y="3360"/>
                  <a:pt x="1831" y="3360"/>
                </a:cubicBezTo>
                <a:cubicBezTo>
                  <a:pt x="1697" y="3471"/>
                  <a:pt x="1697" y="3471"/>
                  <a:pt x="1697" y="3471"/>
                </a:cubicBezTo>
                <a:cubicBezTo>
                  <a:pt x="1697" y="3582"/>
                  <a:pt x="1697" y="3582"/>
                  <a:pt x="1697" y="3582"/>
                </a:cubicBezTo>
                <a:cubicBezTo>
                  <a:pt x="1742" y="3692"/>
                  <a:pt x="1742" y="3692"/>
                  <a:pt x="1742" y="3692"/>
                </a:cubicBezTo>
                <a:cubicBezTo>
                  <a:pt x="1831" y="3692"/>
                  <a:pt x="1831" y="3692"/>
                  <a:pt x="1831" y="3692"/>
                </a:cubicBezTo>
                <a:cubicBezTo>
                  <a:pt x="1861" y="3582"/>
                  <a:pt x="1861" y="3582"/>
                  <a:pt x="1861" y="3582"/>
                </a:cubicBezTo>
                <a:cubicBezTo>
                  <a:pt x="2516" y="3803"/>
                  <a:pt x="2516" y="3803"/>
                  <a:pt x="2516" y="3803"/>
                </a:cubicBezTo>
                <a:cubicBezTo>
                  <a:pt x="2709" y="3655"/>
                  <a:pt x="2709" y="3655"/>
                  <a:pt x="2709" y="3655"/>
                </a:cubicBezTo>
                <a:cubicBezTo>
                  <a:pt x="2754" y="3914"/>
                  <a:pt x="2754" y="3914"/>
                  <a:pt x="2754" y="3914"/>
                </a:cubicBezTo>
                <a:cubicBezTo>
                  <a:pt x="2799" y="4025"/>
                  <a:pt x="2799" y="4025"/>
                  <a:pt x="2799" y="4025"/>
                </a:cubicBezTo>
                <a:cubicBezTo>
                  <a:pt x="2828" y="4098"/>
                  <a:pt x="2828" y="4098"/>
                  <a:pt x="2828" y="4098"/>
                </a:cubicBezTo>
                <a:cubicBezTo>
                  <a:pt x="2918" y="4098"/>
                  <a:pt x="2918" y="4098"/>
                  <a:pt x="2918" y="4098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652"/>
                  <a:pt x="3081" y="4652"/>
                  <a:pt x="3081" y="4652"/>
                </a:cubicBezTo>
                <a:cubicBezTo>
                  <a:pt x="3081" y="4763"/>
                  <a:pt x="3081" y="4763"/>
                  <a:pt x="3081" y="4763"/>
                </a:cubicBezTo>
                <a:cubicBezTo>
                  <a:pt x="3081" y="4837"/>
                  <a:pt x="3081" y="4837"/>
                  <a:pt x="3081" y="4837"/>
                </a:cubicBezTo>
                <a:cubicBezTo>
                  <a:pt x="3126" y="4948"/>
                  <a:pt x="3126" y="4948"/>
                  <a:pt x="3126" y="4948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64" y="5612"/>
                  <a:pt x="3364" y="5612"/>
                  <a:pt x="3364" y="5612"/>
                </a:cubicBezTo>
                <a:cubicBezTo>
                  <a:pt x="3320" y="5280"/>
                  <a:pt x="3320" y="5280"/>
                  <a:pt x="3320" y="5280"/>
                </a:cubicBezTo>
                <a:cubicBezTo>
                  <a:pt x="3320" y="5465"/>
                  <a:pt x="3320" y="5465"/>
                  <a:pt x="3320" y="5465"/>
                </a:cubicBezTo>
                <a:cubicBezTo>
                  <a:pt x="3230" y="5280"/>
                  <a:pt x="3230" y="5280"/>
                  <a:pt x="3230" y="5280"/>
                </a:cubicBezTo>
                <a:cubicBezTo>
                  <a:pt x="3275" y="5169"/>
                  <a:pt x="3275" y="5169"/>
                  <a:pt x="3275" y="5169"/>
                </a:cubicBezTo>
                <a:cubicBezTo>
                  <a:pt x="3245" y="5058"/>
                  <a:pt x="3245" y="5058"/>
                  <a:pt x="3245" y="5058"/>
                </a:cubicBezTo>
                <a:cubicBezTo>
                  <a:pt x="3201" y="5169"/>
                  <a:pt x="3201" y="5169"/>
                  <a:pt x="3201" y="5169"/>
                </a:cubicBezTo>
                <a:cubicBezTo>
                  <a:pt x="3126" y="5058"/>
                  <a:pt x="3126" y="5058"/>
                  <a:pt x="3126" y="5058"/>
                </a:cubicBezTo>
                <a:cubicBezTo>
                  <a:pt x="3081" y="5169"/>
                  <a:pt x="3081" y="5169"/>
                  <a:pt x="3081" y="5169"/>
                </a:cubicBezTo>
                <a:cubicBezTo>
                  <a:pt x="3245" y="5686"/>
                  <a:pt x="3245" y="5686"/>
                  <a:pt x="3245" y="5686"/>
                </a:cubicBezTo>
                <a:cubicBezTo>
                  <a:pt x="3215" y="5945"/>
                  <a:pt x="3201" y="6018"/>
                  <a:pt x="3201" y="6314"/>
                </a:cubicBezTo>
                <a:cubicBezTo>
                  <a:pt x="3201" y="6535"/>
                  <a:pt x="3201" y="6535"/>
                  <a:pt x="3201" y="6535"/>
                </a:cubicBezTo>
                <a:cubicBezTo>
                  <a:pt x="3201" y="6720"/>
                  <a:pt x="3201" y="6720"/>
                  <a:pt x="3201" y="6720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275" y="6831"/>
                  <a:pt x="3275" y="6831"/>
                  <a:pt x="3275" y="6831"/>
                </a:cubicBezTo>
                <a:cubicBezTo>
                  <a:pt x="3394" y="7200"/>
                  <a:pt x="3394" y="7200"/>
                  <a:pt x="3394" y="7200"/>
                </a:cubicBezTo>
                <a:cubicBezTo>
                  <a:pt x="6088" y="7200"/>
                  <a:pt x="6088" y="7200"/>
                  <a:pt x="6088" y="7200"/>
                </a:cubicBezTo>
                <a:cubicBezTo>
                  <a:pt x="6103" y="7163"/>
                  <a:pt x="6103" y="7163"/>
                  <a:pt x="6103" y="7163"/>
                </a:cubicBezTo>
                <a:cubicBezTo>
                  <a:pt x="6148" y="7052"/>
                  <a:pt x="6148" y="7052"/>
                  <a:pt x="6148" y="7052"/>
                </a:cubicBezTo>
                <a:cubicBezTo>
                  <a:pt x="6193" y="6942"/>
                  <a:pt x="6193" y="6942"/>
                  <a:pt x="6193" y="6942"/>
                </a:cubicBezTo>
                <a:cubicBezTo>
                  <a:pt x="6237" y="6942"/>
                  <a:pt x="6237" y="6942"/>
                  <a:pt x="6237" y="6942"/>
                </a:cubicBezTo>
                <a:cubicBezTo>
                  <a:pt x="6356" y="6831"/>
                  <a:pt x="6356" y="6831"/>
                  <a:pt x="6356" y="6831"/>
                </a:cubicBezTo>
                <a:cubicBezTo>
                  <a:pt x="6401" y="6757"/>
                  <a:pt x="6401" y="6757"/>
                  <a:pt x="6401" y="6757"/>
                </a:cubicBezTo>
                <a:cubicBezTo>
                  <a:pt x="6520" y="6757"/>
                  <a:pt x="6520" y="6757"/>
                  <a:pt x="6520" y="6757"/>
                </a:cubicBezTo>
                <a:cubicBezTo>
                  <a:pt x="6520" y="6425"/>
                  <a:pt x="6520" y="6425"/>
                  <a:pt x="6520" y="6425"/>
                </a:cubicBezTo>
                <a:cubicBezTo>
                  <a:pt x="6520" y="6314"/>
                  <a:pt x="6520" y="6314"/>
                  <a:pt x="6520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312" y="6203"/>
                  <a:pt x="6312" y="6203"/>
                  <a:pt x="6312" y="6203"/>
                </a:cubicBezTo>
                <a:cubicBezTo>
                  <a:pt x="6401" y="6203"/>
                  <a:pt x="6401" y="6203"/>
                  <a:pt x="6401" y="6203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12" y="5908"/>
                  <a:pt x="6312" y="5908"/>
                  <a:pt x="6312" y="5908"/>
                </a:cubicBezTo>
                <a:cubicBezTo>
                  <a:pt x="6327" y="5908"/>
                  <a:pt x="6327" y="5908"/>
                  <a:pt x="6327" y="5908"/>
                </a:cubicBezTo>
                <a:cubicBezTo>
                  <a:pt x="6356" y="5797"/>
                  <a:pt x="6356" y="5797"/>
                  <a:pt x="6356" y="5797"/>
                </a:cubicBezTo>
                <a:cubicBezTo>
                  <a:pt x="6401" y="5908"/>
                  <a:pt x="6401" y="5908"/>
                  <a:pt x="6401" y="5908"/>
                </a:cubicBezTo>
                <a:cubicBezTo>
                  <a:pt x="6431" y="6129"/>
                  <a:pt x="6431" y="6129"/>
                  <a:pt x="6431" y="6129"/>
                </a:cubicBezTo>
                <a:cubicBezTo>
                  <a:pt x="6431" y="6203"/>
                  <a:pt x="6431" y="6203"/>
                  <a:pt x="6431" y="6203"/>
                </a:cubicBezTo>
                <a:cubicBezTo>
                  <a:pt x="6431" y="6314"/>
                  <a:pt x="6431" y="6314"/>
                  <a:pt x="6431" y="6314"/>
                </a:cubicBezTo>
                <a:cubicBezTo>
                  <a:pt x="6476" y="6314"/>
                  <a:pt x="6476" y="6314"/>
                  <a:pt x="6476" y="6314"/>
                </a:cubicBezTo>
                <a:cubicBezTo>
                  <a:pt x="6476" y="6129"/>
                  <a:pt x="6476" y="6129"/>
                  <a:pt x="6476" y="6129"/>
                </a:cubicBezTo>
                <a:cubicBezTo>
                  <a:pt x="6550" y="6018"/>
                  <a:pt x="6550" y="6018"/>
                  <a:pt x="6550" y="6018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937" y="5871"/>
                  <a:pt x="6937" y="5871"/>
                  <a:pt x="6937" y="5871"/>
                </a:cubicBezTo>
                <a:cubicBezTo>
                  <a:pt x="6758" y="5834"/>
                  <a:pt x="6758" y="5834"/>
                  <a:pt x="6758" y="5834"/>
                </a:cubicBezTo>
                <a:cubicBezTo>
                  <a:pt x="6595" y="6018"/>
                  <a:pt x="6595" y="6018"/>
                  <a:pt x="6595" y="6018"/>
                </a:cubicBezTo>
                <a:cubicBezTo>
                  <a:pt x="6803" y="5908"/>
                  <a:pt x="6803" y="5908"/>
                  <a:pt x="6803" y="5908"/>
                </a:cubicBezTo>
                <a:cubicBezTo>
                  <a:pt x="6848" y="6240"/>
                  <a:pt x="6848" y="6240"/>
                  <a:pt x="6848" y="6240"/>
                </a:cubicBezTo>
                <a:cubicBezTo>
                  <a:pt x="6997" y="6129"/>
                  <a:pt x="6997" y="6129"/>
                  <a:pt x="6997" y="6129"/>
                </a:cubicBezTo>
                <a:cubicBezTo>
                  <a:pt x="7086" y="5945"/>
                  <a:pt x="7086" y="5945"/>
                  <a:pt x="7086" y="5945"/>
                </a:cubicBezTo>
                <a:cubicBezTo>
                  <a:pt x="6967" y="5797"/>
                  <a:pt x="6967" y="5797"/>
                  <a:pt x="6967" y="5797"/>
                </a:cubicBezTo>
                <a:cubicBezTo>
                  <a:pt x="6907" y="5723"/>
                  <a:pt x="6907" y="5723"/>
                  <a:pt x="6907" y="5723"/>
                </a:cubicBezTo>
                <a:cubicBezTo>
                  <a:pt x="6877" y="5575"/>
                  <a:pt x="6877" y="5575"/>
                  <a:pt x="6877" y="5575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758" y="5465"/>
                  <a:pt x="6758" y="5465"/>
                  <a:pt x="6758" y="5465"/>
                </a:cubicBezTo>
                <a:cubicBezTo>
                  <a:pt x="6788" y="5428"/>
                  <a:pt x="6788" y="5428"/>
                  <a:pt x="6788" y="5428"/>
                </a:cubicBezTo>
                <a:cubicBezTo>
                  <a:pt x="6877" y="5465"/>
                  <a:pt x="6877" y="5465"/>
                  <a:pt x="6877" y="5465"/>
                </a:cubicBezTo>
                <a:cubicBezTo>
                  <a:pt x="6922" y="5391"/>
                  <a:pt x="6922" y="5391"/>
                  <a:pt x="6922" y="5391"/>
                </a:cubicBezTo>
                <a:cubicBezTo>
                  <a:pt x="6684" y="5280"/>
                  <a:pt x="6684" y="5280"/>
                  <a:pt x="6684" y="5280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476" y="5575"/>
                  <a:pt x="6476" y="5575"/>
                  <a:pt x="6476" y="5575"/>
                </a:cubicBezTo>
                <a:cubicBezTo>
                  <a:pt x="6595" y="5169"/>
                  <a:pt x="6595" y="5169"/>
                  <a:pt x="6595" y="5169"/>
                </a:cubicBezTo>
                <a:cubicBezTo>
                  <a:pt x="6684" y="5169"/>
                  <a:pt x="6684" y="5169"/>
                  <a:pt x="6684" y="5169"/>
                </a:cubicBezTo>
                <a:cubicBezTo>
                  <a:pt x="6758" y="5095"/>
                  <a:pt x="6758" y="5095"/>
                  <a:pt x="6758" y="5095"/>
                </a:cubicBezTo>
                <a:cubicBezTo>
                  <a:pt x="7131" y="5169"/>
                  <a:pt x="7131" y="5169"/>
                  <a:pt x="7131" y="5169"/>
                </a:cubicBezTo>
                <a:cubicBezTo>
                  <a:pt x="7190" y="5169"/>
                  <a:pt x="7190" y="5169"/>
                  <a:pt x="7190" y="5169"/>
                </a:cubicBezTo>
                <a:cubicBezTo>
                  <a:pt x="7190" y="4357"/>
                  <a:pt x="7190" y="4357"/>
                  <a:pt x="7190" y="4357"/>
                </a:cubicBezTo>
                <a:cubicBezTo>
                  <a:pt x="7131" y="4320"/>
                  <a:pt x="7131" y="4320"/>
                  <a:pt x="7131" y="4320"/>
                </a:cubicBezTo>
                <a:cubicBezTo>
                  <a:pt x="6922" y="3692"/>
                  <a:pt x="6922" y="3692"/>
                  <a:pt x="6922" y="3692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803" y="3914"/>
                  <a:pt x="6803" y="3914"/>
                  <a:pt x="6803" y="3914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803"/>
                  <a:pt x="6595" y="3803"/>
                  <a:pt x="6595" y="3803"/>
                </a:cubicBezTo>
                <a:cubicBezTo>
                  <a:pt x="6595" y="3471"/>
                  <a:pt x="6595" y="3471"/>
                  <a:pt x="6595" y="3471"/>
                </a:cubicBezTo>
                <a:cubicBezTo>
                  <a:pt x="6356" y="3434"/>
                  <a:pt x="6520" y="3286"/>
                  <a:pt x="6356" y="3286"/>
                </a:cubicBezTo>
                <a:cubicBezTo>
                  <a:pt x="6118" y="3286"/>
                  <a:pt x="6118" y="3286"/>
                  <a:pt x="6118" y="3286"/>
                </a:cubicBezTo>
                <a:cubicBezTo>
                  <a:pt x="6118" y="3618"/>
                  <a:pt x="6193" y="4062"/>
                  <a:pt x="6193" y="4098"/>
                </a:cubicBezTo>
                <a:cubicBezTo>
                  <a:pt x="6193" y="4394"/>
                  <a:pt x="6163" y="4357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74" y="4431"/>
                  <a:pt x="6074" y="4431"/>
                  <a:pt x="6074" y="4431"/>
                </a:cubicBezTo>
                <a:cubicBezTo>
                  <a:pt x="6029" y="4542"/>
                  <a:pt x="6029" y="4542"/>
                  <a:pt x="6029" y="4542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6074" y="4726"/>
                  <a:pt x="6074" y="4726"/>
                  <a:pt x="6074" y="4726"/>
                </a:cubicBezTo>
                <a:cubicBezTo>
                  <a:pt x="6029" y="4652"/>
                  <a:pt x="6029" y="4652"/>
                  <a:pt x="6029" y="4652"/>
                </a:cubicBezTo>
                <a:cubicBezTo>
                  <a:pt x="5984" y="4837"/>
                  <a:pt x="5984" y="4837"/>
                  <a:pt x="5984" y="4837"/>
                </a:cubicBezTo>
                <a:cubicBezTo>
                  <a:pt x="5910" y="4837"/>
                  <a:pt x="5910" y="4837"/>
                  <a:pt x="5910" y="4837"/>
                </a:cubicBezTo>
                <a:cubicBezTo>
                  <a:pt x="5835" y="4431"/>
                  <a:pt x="5835" y="4431"/>
                  <a:pt x="5835" y="4431"/>
                </a:cubicBezTo>
                <a:cubicBezTo>
                  <a:pt x="5672" y="4431"/>
                  <a:pt x="5672" y="4431"/>
                  <a:pt x="5672" y="4431"/>
                </a:cubicBezTo>
                <a:cubicBezTo>
                  <a:pt x="5627" y="4320"/>
                  <a:pt x="5627" y="4320"/>
                  <a:pt x="5627" y="4320"/>
                </a:cubicBezTo>
                <a:cubicBezTo>
                  <a:pt x="5270" y="4098"/>
                  <a:pt x="5270" y="4098"/>
                  <a:pt x="5270" y="4098"/>
                </a:cubicBezTo>
                <a:cubicBezTo>
                  <a:pt x="5225" y="3988"/>
                  <a:pt x="5225" y="3988"/>
                  <a:pt x="5225" y="3988"/>
                </a:cubicBezTo>
                <a:cubicBezTo>
                  <a:pt x="5180" y="3914"/>
                  <a:pt x="5180" y="3914"/>
                  <a:pt x="5180" y="3914"/>
                </a:cubicBezTo>
                <a:cubicBezTo>
                  <a:pt x="5106" y="3914"/>
                  <a:pt x="5106" y="3914"/>
                  <a:pt x="5106" y="3914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225" y="3175"/>
                  <a:pt x="5225" y="3175"/>
                  <a:pt x="5225" y="3175"/>
                </a:cubicBezTo>
                <a:cubicBezTo>
                  <a:pt x="5106" y="3582"/>
                  <a:pt x="5106" y="3582"/>
                  <a:pt x="5106" y="3582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136" y="2954"/>
                  <a:pt x="5136" y="2954"/>
                  <a:pt x="5136" y="2954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508" y="2843"/>
                  <a:pt x="5508" y="2843"/>
                  <a:pt x="5508" y="2843"/>
                </a:cubicBezTo>
                <a:cubicBezTo>
                  <a:pt x="5508" y="2917"/>
                  <a:pt x="5508" y="2917"/>
                  <a:pt x="5508" y="2917"/>
                </a:cubicBezTo>
                <a:cubicBezTo>
                  <a:pt x="5300" y="3065"/>
                  <a:pt x="5300" y="3065"/>
                  <a:pt x="5300" y="3065"/>
                </a:cubicBezTo>
                <a:cubicBezTo>
                  <a:pt x="5300" y="3175"/>
                  <a:pt x="5300" y="3175"/>
                  <a:pt x="5300" y="3175"/>
                </a:cubicBezTo>
                <a:cubicBezTo>
                  <a:pt x="5508" y="3065"/>
                  <a:pt x="5508" y="3065"/>
                  <a:pt x="5508" y="3065"/>
                </a:cubicBezTo>
                <a:cubicBezTo>
                  <a:pt x="5553" y="2843"/>
                  <a:pt x="5553" y="2843"/>
                  <a:pt x="5553" y="2843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389" y="2732"/>
                  <a:pt x="5389" y="2732"/>
                  <a:pt x="5389" y="2732"/>
                </a:cubicBezTo>
                <a:cubicBezTo>
                  <a:pt x="5553" y="2732"/>
                  <a:pt x="5553" y="2732"/>
                  <a:pt x="5553" y="2732"/>
                </a:cubicBezTo>
                <a:cubicBezTo>
                  <a:pt x="5701" y="2548"/>
                  <a:pt x="5701" y="2548"/>
                  <a:pt x="5701" y="2548"/>
                </a:cubicBezTo>
                <a:cubicBezTo>
                  <a:pt x="5746" y="2658"/>
                  <a:pt x="5746" y="2658"/>
                  <a:pt x="5746" y="2658"/>
                </a:cubicBezTo>
                <a:cubicBezTo>
                  <a:pt x="5791" y="2658"/>
                  <a:pt x="5791" y="2658"/>
                  <a:pt x="5791" y="2658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835" y="2658"/>
                  <a:pt x="5835" y="2658"/>
                  <a:pt x="5835" y="2658"/>
                </a:cubicBezTo>
                <a:cubicBezTo>
                  <a:pt x="5910" y="2622"/>
                  <a:pt x="5910" y="2622"/>
                  <a:pt x="5910" y="2622"/>
                </a:cubicBezTo>
                <a:cubicBezTo>
                  <a:pt x="5865" y="2437"/>
                  <a:pt x="5865" y="2437"/>
                  <a:pt x="5865" y="2437"/>
                </a:cubicBezTo>
                <a:cubicBezTo>
                  <a:pt x="5910" y="2215"/>
                  <a:pt x="5910" y="2215"/>
                  <a:pt x="5910" y="2215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627" y="2437"/>
                  <a:pt x="5627" y="2437"/>
                  <a:pt x="5627" y="2437"/>
                </a:cubicBezTo>
                <a:cubicBezTo>
                  <a:pt x="5582" y="2548"/>
                  <a:pt x="5582" y="2548"/>
                  <a:pt x="5582" y="2548"/>
                </a:cubicBezTo>
                <a:cubicBezTo>
                  <a:pt x="5508" y="2548"/>
                  <a:pt x="5508" y="2548"/>
                  <a:pt x="5508" y="2548"/>
                </a:cubicBezTo>
                <a:cubicBezTo>
                  <a:pt x="5508" y="2326"/>
                  <a:pt x="5508" y="2326"/>
                  <a:pt x="5508" y="2326"/>
                </a:cubicBezTo>
                <a:cubicBezTo>
                  <a:pt x="5463" y="2215"/>
                  <a:pt x="5463" y="2215"/>
                  <a:pt x="5463" y="2215"/>
                </a:cubicBezTo>
                <a:cubicBezTo>
                  <a:pt x="5389" y="2326"/>
                  <a:pt x="5389" y="2326"/>
                  <a:pt x="5389" y="2326"/>
                </a:cubicBezTo>
                <a:cubicBezTo>
                  <a:pt x="5300" y="2215"/>
                  <a:pt x="5300" y="2215"/>
                  <a:pt x="5300" y="2215"/>
                </a:cubicBezTo>
                <a:cubicBezTo>
                  <a:pt x="5270" y="2105"/>
                  <a:pt x="5270" y="2105"/>
                  <a:pt x="5270" y="2105"/>
                </a:cubicBezTo>
                <a:cubicBezTo>
                  <a:pt x="5225" y="1994"/>
                  <a:pt x="5225" y="1994"/>
                  <a:pt x="5225" y="1994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920"/>
                  <a:pt x="4987" y="1920"/>
                  <a:pt x="4987" y="1920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180" y="2105"/>
                  <a:pt x="5180" y="2105"/>
                  <a:pt x="5180" y="2105"/>
                </a:cubicBezTo>
                <a:cubicBezTo>
                  <a:pt x="5136" y="2326"/>
                  <a:pt x="5136" y="2326"/>
                  <a:pt x="5136" y="2326"/>
                </a:cubicBezTo>
                <a:cubicBezTo>
                  <a:pt x="5061" y="2437"/>
                  <a:pt x="5061" y="2437"/>
                  <a:pt x="5061" y="2437"/>
                </a:cubicBezTo>
                <a:cubicBezTo>
                  <a:pt x="5061" y="2548"/>
                  <a:pt x="5061" y="2548"/>
                  <a:pt x="5061" y="2548"/>
                </a:cubicBezTo>
                <a:cubicBezTo>
                  <a:pt x="5017" y="2548"/>
                  <a:pt x="5017" y="2548"/>
                  <a:pt x="5017" y="2548"/>
                </a:cubicBezTo>
                <a:cubicBezTo>
                  <a:pt x="5017" y="2215"/>
                  <a:pt x="5017" y="2215"/>
                  <a:pt x="5017" y="2215"/>
                </a:cubicBezTo>
                <a:cubicBezTo>
                  <a:pt x="4942" y="2105"/>
                  <a:pt x="4942" y="2105"/>
                  <a:pt x="4942" y="2105"/>
                </a:cubicBezTo>
                <a:cubicBezTo>
                  <a:pt x="4853" y="2105"/>
                  <a:pt x="4853" y="2105"/>
                  <a:pt x="4853" y="2105"/>
                </a:cubicBezTo>
                <a:cubicBezTo>
                  <a:pt x="4898" y="2437"/>
                  <a:pt x="4898" y="2437"/>
                  <a:pt x="4898" y="2437"/>
                </a:cubicBezTo>
                <a:cubicBezTo>
                  <a:pt x="4496" y="2437"/>
                  <a:pt x="4496" y="2437"/>
                  <a:pt x="4496" y="2437"/>
                </a:cubicBezTo>
                <a:cubicBezTo>
                  <a:pt x="4362" y="2326"/>
                  <a:pt x="4362" y="2326"/>
                  <a:pt x="4362" y="2326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377" y="2105"/>
                  <a:pt x="4377" y="2105"/>
                  <a:pt x="4377" y="2105"/>
                </a:cubicBezTo>
                <a:cubicBezTo>
                  <a:pt x="4347" y="2142"/>
                  <a:pt x="4347" y="2178"/>
                  <a:pt x="4347" y="2215"/>
                </a:cubicBezTo>
                <a:cubicBezTo>
                  <a:pt x="4347" y="2215"/>
                  <a:pt x="4347" y="2215"/>
                  <a:pt x="4347" y="2215"/>
                </a:cubicBezTo>
                <a:cubicBezTo>
                  <a:pt x="4347" y="2178"/>
                  <a:pt x="4347" y="2142"/>
                  <a:pt x="4377" y="2105"/>
                </a:cubicBezTo>
                <a:cubicBezTo>
                  <a:pt x="4406" y="2215"/>
                  <a:pt x="4406" y="2215"/>
                  <a:pt x="4406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615" y="2215"/>
                  <a:pt x="4615" y="2215"/>
                  <a:pt x="4615" y="2215"/>
                </a:cubicBezTo>
                <a:cubicBezTo>
                  <a:pt x="4496" y="2215"/>
                  <a:pt x="4496" y="2215"/>
                  <a:pt x="4496" y="2215"/>
                </a:cubicBezTo>
                <a:cubicBezTo>
                  <a:pt x="4496" y="2326"/>
                  <a:pt x="4511" y="2363"/>
                  <a:pt x="4525" y="2363"/>
                </a:cubicBezTo>
                <a:cubicBezTo>
                  <a:pt x="4585" y="2363"/>
                  <a:pt x="4689" y="2031"/>
                  <a:pt x="4689" y="1994"/>
                </a:cubicBezTo>
                <a:cubicBezTo>
                  <a:pt x="4615" y="1994"/>
                  <a:pt x="4615" y="1994"/>
                  <a:pt x="4615" y="1994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377" y="1588"/>
                  <a:pt x="4377" y="1588"/>
                  <a:pt x="4377" y="1588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332" y="1920"/>
                  <a:pt x="4332" y="1920"/>
                  <a:pt x="4332" y="1920"/>
                </a:cubicBezTo>
                <a:cubicBezTo>
                  <a:pt x="4332" y="1588"/>
                  <a:pt x="4332" y="1588"/>
                  <a:pt x="4332" y="1588"/>
                </a:cubicBezTo>
                <a:cubicBezTo>
                  <a:pt x="4287" y="1698"/>
                  <a:pt x="4287" y="1698"/>
                  <a:pt x="4287" y="1698"/>
                </a:cubicBezTo>
                <a:cubicBezTo>
                  <a:pt x="4213" y="1698"/>
                  <a:pt x="4213" y="1698"/>
                  <a:pt x="4213" y="1698"/>
                </a:cubicBezTo>
                <a:cubicBezTo>
                  <a:pt x="4094" y="1698"/>
                  <a:pt x="4094" y="1698"/>
                  <a:pt x="4094" y="169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722" y="1809"/>
                  <a:pt x="3722" y="1809"/>
                  <a:pt x="3722" y="1809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3766" y="1477"/>
                </a:moveTo>
                <a:cubicBezTo>
                  <a:pt x="3692" y="1477"/>
                  <a:pt x="3692" y="1477"/>
                  <a:pt x="3692" y="1477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275" y="1698"/>
                  <a:pt x="3275" y="1698"/>
                  <a:pt x="3275" y="1698"/>
                </a:cubicBezTo>
                <a:cubicBezTo>
                  <a:pt x="3275" y="1809"/>
                  <a:pt x="3275" y="1809"/>
                  <a:pt x="3275" y="1809"/>
                </a:cubicBezTo>
                <a:cubicBezTo>
                  <a:pt x="3528" y="1920"/>
                  <a:pt x="3528" y="1920"/>
                  <a:pt x="3528" y="1920"/>
                </a:cubicBezTo>
                <a:cubicBezTo>
                  <a:pt x="3558" y="1698"/>
                  <a:pt x="3558" y="1698"/>
                  <a:pt x="3558" y="1698"/>
                </a:cubicBezTo>
                <a:cubicBezTo>
                  <a:pt x="3647" y="1698"/>
                  <a:pt x="3647" y="1698"/>
                  <a:pt x="3647" y="1698"/>
                </a:cubicBezTo>
                <a:cubicBezTo>
                  <a:pt x="3766" y="1477"/>
                  <a:pt x="3766" y="1477"/>
                  <a:pt x="3766" y="1477"/>
                </a:cubicBezTo>
                <a:moveTo>
                  <a:pt x="4778" y="1477"/>
                </a:moveTo>
                <a:cubicBezTo>
                  <a:pt x="4615" y="1588"/>
                  <a:pt x="4615" y="1588"/>
                  <a:pt x="4615" y="1588"/>
                </a:cubicBezTo>
                <a:cubicBezTo>
                  <a:pt x="4659" y="1772"/>
                  <a:pt x="4659" y="1809"/>
                  <a:pt x="4659" y="1809"/>
                </a:cubicBezTo>
                <a:cubicBezTo>
                  <a:pt x="4659" y="1809"/>
                  <a:pt x="4674" y="1809"/>
                  <a:pt x="4674" y="1809"/>
                </a:cubicBezTo>
                <a:cubicBezTo>
                  <a:pt x="4689" y="1809"/>
                  <a:pt x="4704" y="1809"/>
                  <a:pt x="4719" y="1809"/>
                </a:cubicBezTo>
                <a:cubicBezTo>
                  <a:pt x="4734" y="1809"/>
                  <a:pt x="4749" y="1809"/>
                  <a:pt x="4778" y="1809"/>
                </a:cubicBezTo>
                <a:cubicBezTo>
                  <a:pt x="4778" y="1477"/>
                  <a:pt x="4778" y="1477"/>
                  <a:pt x="4778" y="1477"/>
                </a:cubicBezTo>
                <a:moveTo>
                  <a:pt x="4942" y="1477"/>
                </a:moveTo>
                <a:cubicBezTo>
                  <a:pt x="4778" y="1477"/>
                  <a:pt x="4778" y="1477"/>
                  <a:pt x="4778" y="1477"/>
                </a:cubicBezTo>
                <a:cubicBezTo>
                  <a:pt x="4778" y="1809"/>
                  <a:pt x="4778" y="1809"/>
                  <a:pt x="4778" y="1809"/>
                </a:cubicBezTo>
                <a:cubicBezTo>
                  <a:pt x="4987" y="1809"/>
                  <a:pt x="4987" y="1809"/>
                  <a:pt x="4987" y="1809"/>
                </a:cubicBezTo>
                <a:cubicBezTo>
                  <a:pt x="4942" y="1477"/>
                  <a:pt x="4942" y="1477"/>
                  <a:pt x="4942" y="1477"/>
                </a:cubicBezTo>
                <a:moveTo>
                  <a:pt x="5106" y="1698"/>
                </a:moveTo>
                <a:cubicBezTo>
                  <a:pt x="5106" y="1698"/>
                  <a:pt x="5106" y="1698"/>
                  <a:pt x="5106" y="1698"/>
                </a:cubicBezTo>
                <a:moveTo>
                  <a:pt x="5300" y="1477"/>
                </a:moveTo>
                <a:cubicBezTo>
                  <a:pt x="5300" y="1477"/>
                  <a:pt x="5300" y="1477"/>
                  <a:pt x="5300" y="1477"/>
                </a:cubicBezTo>
                <a:moveTo>
                  <a:pt x="5344" y="1477"/>
                </a:moveTo>
                <a:cubicBezTo>
                  <a:pt x="5300" y="1477"/>
                  <a:pt x="5300" y="1477"/>
                  <a:pt x="5300" y="1477"/>
                </a:cubicBezTo>
                <a:cubicBezTo>
                  <a:pt x="5106" y="1477"/>
                  <a:pt x="5106" y="1477"/>
                  <a:pt x="5106" y="1477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106" y="1698"/>
                  <a:pt x="5106" y="1698"/>
                  <a:pt x="5106" y="1698"/>
                </a:cubicBezTo>
                <a:cubicBezTo>
                  <a:pt x="5061" y="1698"/>
                  <a:pt x="5061" y="1698"/>
                  <a:pt x="5061" y="1698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17" y="1920"/>
                  <a:pt x="5017" y="1920"/>
                  <a:pt x="5017" y="1920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061" y="1809"/>
                  <a:pt x="5061" y="1809"/>
                  <a:pt x="5061" y="1809"/>
                </a:cubicBezTo>
                <a:cubicBezTo>
                  <a:pt x="5061" y="1920"/>
                  <a:pt x="5061" y="1920"/>
                  <a:pt x="5061" y="1920"/>
                </a:cubicBezTo>
                <a:cubicBezTo>
                  <a:pt x="5180" y="1920"/>
                  <a:pt x="5180" y="1920"/>
                  <a:pt x="5180" y="1920"/>
                </a:cubicBezTo>
                <a:cubicBezTo>
                  <a:pt x="5136" y="1698"/>
                  <a:pt x="5136" y="1698"/>
                  <a:pt x="5136" y="1698"/>
                </a:cubicBezTo>
                <a:cubicBezTo>
                  <a:pt x="5300" y="1698"/>
                  <a:pt x="5300" y="1698"/>
                  <a:pt x="5300" y="1698"/>
                </a:cubicBezTo>
                <a:cubicBezTo>
                  <a:pt x="5344" y="1477"/>
                  <a:pt x="5344" y="1477"/>
                  <a:pt x="5344" y="1477"/>
                </a:cubicBezTo>
                <a:moveTo>
                  <a:pt x="5672" y="1477"/>
                </a:moveTo>
                <a:cubicBezTo>
                  <a:pt x="5672" y="1477"/>
                  <a:pt x="5672" y="1477"/>
                  <a:pt x="5672" y="1477"/>
                </a:cubicBezTo>
                <a:moveTo>
                  <a:pt x="4496" y="1477"/>
                </a:moveTo>
                <a:cubicBezTo>
                  <a:pt x="4377" y="1588"/>
                  <a:pt x="4377" y="1588"/>
                  <a:pt x="4377" y="1588"/>
                </a:cubicBezTo>
                <a:cubicBezTo>
                  <a:pt x="4496" y="1809"/>
                  <a:pt x="4496" y="1809"/>
                  <a:pt x="4496" y="1809"/>
                </a:cubicBezTo>
                <a:cubicBezTo>
                  <a:pt x="4496" y="1477"/>
                  <a:pt x="4496" y="1477"/>
                  <a:pt x="4496" y="1477"/>
                </a:cubicBezTo>
                <a:moveTo>
                  <a:pt x="6520" y="2732"/>
                </a:moveTo>
                <a:cubicBezTo>
                  <a:pt x="6520" y="2548"/>
                  <a:pt x="6520" y="2548"/>
                  <a:pt x="6520" y="2548"/>
                </a:cubicBezTo>
                <a:cubicBezTo>
                  <a:pt x="6520" y="2732"/>
                  <a:pt x="6520" y="2732"/>
                  <a:pt x="6520" y="2732"/>
                </a:cubicBezTo>
                <a:cubicBezTo>
                  <a:pt x="6639" y="2732"/>
                  <a:pt x="6639" y="2732"/>
                  <a:pt x="6639" y="2732"/>
                </a:cubicBezTo>
                <a:cubicBezTo>
                  <a:pt x="6520" y="2732"/>
                  <a:pt x="6520" y="2732"/>
                  <a:pt x="6520" y="2732"/>
                </a:cubicBezTo>
                <a:moveTo>
                  <a:pt x="5999" y="1477"/>
                </a:moveTo>
                <a:cubicBezTo>
                  <a:pt x="5925" y="1477"/>
                  <a:pt x="5821" y="1477"/>
                  <a:pt x="5791" y="1477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6118" y="1809"/>
                  <a:pt x="6118" y="1809"/>
                  <a:pt x="6118" y="1809"/>
                </a:cubicBezTo>
                <a:cubicBezTo>
                  <a:pt x="5910" y="1809"/>
                  <a:pt x="5910" y="1809"/>
                  <a:pt x="5910" y="1809"/>
                </a:cubicBezTo>
                <a:cubicBezTo>
                  <a:pt x="5910" y="1588"/>
                  <a:pt x="5910" y="1588"/>
                  <a:pt x="5910" y="1588"/>
                </a:cubicBezTo>
                <a:cubicBezTo>
                  <a:pt x="5791" y="1588"/>
                  <a:pt x="5791" y="1588"/>
                  <a:pt x="5791" y="1588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701" y="1994"/>
                  <a:pt x="5701" y="1994"/>
                  <a:pt x="5701" y="1994"/>
                </a:cubicBezTo>
                <a:cubicBezTo>
                  <a:pt x="5746" y="1588"/>
                  <a:pt x="5746" y="1588"/>
                  <a:pt x="5746" y="1588"/>
                </a:cubicBezTo>
                <a:cubicBezTo>
                  <a:pt x="5672" y="1588"/>
                  <a:pt x="5672" y="1588"/>
                  <a:pt x="5672" y="1588"/>
                </a:cubicBezTo>
                <a:cubicBezTo>
                  <a:pt x="5642" y="1809"/>
                  <a:pt x="5642" y="1809"/>
                  <a:pt x="5642" y="1809"/>
                </a:cubicBezTo>
                <a:cubicBezTo>
                  <a:pt x="5672" y="1477"/>
                  <a:pt x="5672" y="1477"/>
                  <a:pt x="5672" y="1477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672" y="1994"/>
                  <a:pt x="5672" y="1994"/>
                  <a:pt x="5672" y="1994"/>
                </a:cubicBezTo>
                <a:cubicBezTo>
                  <a:pt x="5582" y="1588"/>
                  <a:pt x="5582" y="1588"/>
                  <a:pt x="5582" y="1588"/>
                </a:cubicBezTo>
                <a:cubicBezTo>
                  <a:pt x="5508" y="1588"/>
                  <a:pt x="5508" y="1588"/>
                  <a:pt x="5508" y="1588"/>
                </a:cubicBezTo>
                <a:cubicBezTo>
                  <a:pt x="5463" y="1588"/>
                  <a:pt x="5463" y="1588"/>
                  <a:pt x="5463" y="1588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19" y="1698"/>
                  <a:pt x="5419" y="1698"/>
                  <a:pt x="5419" y="1698"/>
                </a:cubicBezTo>
                <a:cubicBezTo>
                  <a:pt x="5419" y="1920"/>
                  <a:pt x="5419" y="1920"/>
                  <a:pt x="5419" y="1920"/>
                </a:cubicBezTo>
                <a:cubicBezTo>
                  <a:pt x="5463" y="2105"/>
                  <a:pt x="5463" y="2105"/>
                  <a:pt x="5463" y="2105"/>
                </a:cubicBezTo>
                <a:cubicBezTo>
                  <a:pt x="5553" y="2105"/>
                  <a:pt x="5553" y="2105"/>
                  <a:pt x="5553" y="2105"/>
                </a:cubicBezTo>
                <a:cubicBezTo>
                  <a:pt x="5672" y="2105"/>
                  <a:pt x="5672" y="2105"/>
                  <a:pt x="5672" y="2105"/>
                </a:cubicBezTo>
                <a:cubicBezTo>
                  <a:pt x="5672" y="2326"/>
                  <a:pt x="5672" y="2326"/>
                  <a:pt x="5672" y="2326"/>
                </a:cubicBezTo>
                <a:cubicBezTo>
                  <a:pt x="5835" y="2215"/>
                  <a:pt x="5835" y="2215"/>
                  <a:pt x="5835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193" y="2105"/>
                  <a:pt x="6193" y="2105"/>
                  <a:pt x="6193" y="2105"/>
                </a:cubicBezTo>
                <a:cubicBezTo>
                  <a:pt x="6237" y="2215"/>
                  <a:pt x="6237" y="2215"/>
                  <a:pt x="6237" y="2215"/>
                </a:cubicBezTo>
                <a:cubicBezTo>
                  <a:pt x="6267" y="2215"/>
                  <a:pt x="6267" y="2215"/>
                  <a:pt x="6267" y="2215"/>
                </a:cubicBezTo>
                <a:cubicBezTo>
                  <a:pt x="6356" y="2326"/>
                  <a:pt x="6356" y="2326"/>
                  <a:pt x="6356" y="2326"/>
                </a:cubicBezTo>
                <a:cubicBezTo>
                  <a:pt x="6446" y="2437"/>
                  <a:pt x="6446" y="2437"/>
                  <a:pt x="6446" y="2437"/>
                </a:cubicBezTo>
                <a:cubicBezTo>
                  <a:pt x="6401" y="2658"/>
                  <a:pt x="6401" y="2658"/>
                  <a:pt x="6401" y="2658"/>
                </a:cubicBezTo>
                <a:cubicBezTo>
                  <a:pt x="6401" y="2954"/>
                  <a:pt x="6401" y="2954"/>
                  <a:pt x="6401" y="2954"/>
                </a:cubicBezTo>
                <a:cubicBezTo>
                  <a:pt x="6684" y="3286"/>
                  <a:pt x="6684" y="3286"/>
                  <a:pt x="6684" y="3286"/>
                </a:cubicBezTo>
                <a:cubicBezTo>
                  <a:pt x="6684" y="3028"/>
                  <a:pt x="6684" y="3028"/>
                  <a:pt x="6684" y="3028"/>
                </a:cubicBezTo>
                <a:cubicBezTo>
                  <a:pt x="6848" y="3175"/>
                  <a:pt x="6848" y="3175"/>
                  <a:pt x="6848" y="3175"/>
                </a:cubicBezTo>
                <a:cubicBezTo>
                  <a:pt x="6877" y="3065"/>
                  <a:pt x="6877" y="3065"/>
                  <a:pt x="6877" y="3065"/>
                </a:cubicBezTo>
                <a:cubicBezTo>
                  <a:pt x="6758" y="2843"/>
                  <a:pt x="6758" y="2843"/>
                  <a:pt x="6758" y="2843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684" y="2658"/>
                  <a:pt x="6684" y="2658"/>
                  <a:pt x="6684" y="2658"/>
                </a:cubicBezTo>
                <a:cubicBezTo>
                  <a:pt x="6758" y="2658"/>
                  <a:pt x="6758" y="2658"/>
                  <a:pt x="6758" y="2658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7011" y="2695"/>
                  <a:pt x="7011" y="2695"/>
                  <a:pt x="7011" y="2695"/>
                </a:cubicBezTo>
                <a:cubicBezTo>
                  <a:pt x="6803" y="2658"/>
                  <a:pt x="6803" y="2658"/>
                  <a:pt x="6803" y="2658"/>
                </a:cubicBezTo>
                <a:cubicBezTo>
                  <a:pt x="6877" y="2732"/>
                  <a:pt x="6877" y="2732"/>
                  <a:pt x="6877" y="2732"/>
                </a:cubicBezTo>
                <a:cubicBezTo>
                  <a:pt x="6922" y="2843"/>
                  <a:pt x="6922" y="2843"/>
                  <a:pt x="6922" y="2843"/>
                </a:cubicBezTo>
                <a:cubicBezTo>
                  <a:pt x="6997" y="2843"/>
                  <a:pt x="6997" y="2843"/>
                  <a:pt x="6997" y="2843"/>
                </a:cubicBezTo>
                <a:cubicBezTo>
                  <a:pt x="7041" y="2732"/>
                  <a:pt x="7041" y="2732"/>
                  <a:pt x="7041" y="2732"/>
                </a:cubicBezTo>
                <a:cubicBezTo>
                  <a:pt x="6997" y="2548"/>
                  <a:pt x="6997" y="2548"/>
                  <a:pt x="6997" y="2548"/>
                </a:cubicBezTo>
                <a:cubicBezTo>
                  <a:pt x="6848" y="2437"/>
                  <a:pt x="6848" y="2437"/>
                  <a:pt x="6848" y="2437"/>
                </a:cubicBezTo>
                <a:cubicBezTo>
                  <a:pt x="6684" y="2326"/>
                  <a:pt x="6684" y="2326"/>
                  <a:pt x="6684" y="2326"/>
                </a:cubicBezTo>
                <a:cubicBezTo>
                  <a:pt x="6758" y="2215"/>
                  <a:pt x="6758" y="2215"/>
                  <a:pt x="6758" y="2215"/>
                </a:cubicBezTo>
                <a:cubicBezTo>
                  <a:pt x="6758" y="2031"/>
                  <a:pt x="6758" y="2031"/>
                  <a:pt x="6758" y="2031"/>
                </a:cubicBezTo>
                <a:cubicBezTo>
                  <a:pt x="6476" y="1772"/>
                  <a:pt x="6476" y="1772"/>
                  <a:pt x="6476" y="1772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431" y="1920"/>
                  <a:pt x="6431" y="1920"/>
                  <a:pt x="6431" y="1920"/>
                </a:cubicBezTo>
                <a:cubicBezTo>
                  <a:pt x="6356" y="1920"/>
                  <a:pt x="6356" y="1920"/>
                  <a:pt x="6356" y="1920"/>
                </a:cubicBezTo>
                <a:cubicBezTo>
                  <a:pt x="6267" y="1809"/>
                  <a:pt x="6267" y="1809"/>
                  <a:pt x="6267" y="1809"/>
                </a:cubicBezTo>
                <a:cubicBezTo>
                  <a:pt x="6237" y="1698"/>
                  <a:pt x="6237" y="1698"/>
                  <a:pt x="6237" y="169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18" y="1588"/>
                  <a:pt x="6118" y="1588"/>
                  <a:pt x="6118" y="1588"/>
                </a:cubicBezTo>
                <a:cubicBezTo>
                  <a:pt x="6193" y="1588"/>
                  <a:pt x="6193" y="1588"/>
                  <a:pt x="6193" y="1588"/>
                </a:cubicBezTo>
                <a:cubicBezTo>
                  <a:pt x="6193" y="1477"/>
                  <a:pt x="6103" y="1477"/>
                  <a:pt x="5999" y="1477"/>
                </a:cubicBezTo>
                <a:moveTo>
                  <a:pt x="4124" y="1366"/>
                </a:move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moveTo>
                  <a:pt x="19829" y="1255"/>
                </a:moveTo>
                <a:cubicBezTo>
                  <a:pt x="19709" y="1255"/>
                  <a:pt x="19709" y="1255"/>
                  <a:pt x="19709" y="1255"/>
                </a:cubicBezTo>
                <a:cubicBezTo>
                  <a:pt x="19709" y="1366"/>
                  <a:pt x="19709" y="1366"/>
                  <a:pt x="19709" y="1366"/>
                </a:cubicBezTo>
                <a:cubicBezTo>
                  <a:pt x="19829" y="1366"/>
                  <a:pt x="19829" y="1366"/>
                  <a:pt x="19829" y="1366"/>
                </a:cubicBezTo>
                <a:cubicBezTo>
                  <a:pt x="19829" y="1255"/>
                  <a:pt x="19829" y="1255"/>
                  <a:pt x="19829" y="1255"/>
                </a:cubicBezTo>
                <a:moveTo>
                  <a:pt x="19382" y="1182"/>
                </a:moveTo>
                <a:cubicBezTo>
                  <a:pt x="19382" y="1182"/>
                  <a:pt x="19382" y="1182"/>
                  <a:pt x="19382" y="1182"/>
                </a:cubicBezTo>
                <a:moveTo>
                  <a:pt x="19546" y="1182"/>
                </a:moveTo>
                <a:cubicBezTo>
                  <a:pt x="19382" y="1182"/>
                  <a:pt x="19382" y="1182"/>
                  <a:pt x="19382" y="1182"/>
                </a:cubicBezTo>
                <a:cubicBezTo>
                  <a:pt x="19099" y="1182"/>
                  <a:pt x="19099" y="1182"/>
                  <a:pt x="19099" y="1182"/>
                </a:cubicBezTo>
                <a:cubicBezTo>
                  <a:pt x="19099" y="1366"/>
                  <a:pt x="19099" y="1366"/>
                  <a:pt x="19099" y="1366"/>
                </a:cubicBezTo>
                <a:cubicBezTo>
                  <a:pt x="19337" y="1366"/>
                  <a:pt x="19337" y="1366"/>
                  <a:pt x="19337" y="1366"/>
                </a:cubicBezTo>
                <a:cubicBezTo>
                  <a:pt x="19546" y="1366"/>
                  <a:pt x="19546" y="1366"/>
                  <a:pt x="19546" y="1366"/>
                </a:cubicBezTo>
                <a:cubicBezTo>
                  <a:pt x="19546" y="1182"/>
                  <a:pt x="19546" y="1182"/>
                  <a:pt x="19546" y="1182"/>
                </a:cubicBezTo>
                <a:moveTo>
                  <a:pt x="4853" y="1071"/>
                </a:moveTo>
                <a:cubicBezTo>
                  <a:pt x="4853" y="1071"/>
                  <a:pt x="4853" y="1071"/>
                  <a:pt x="4853" y="1071"/>
                </a:cubicBezTo>
                <a:moveTo>
                  <a:pt x="4898" y="1071"/>
                </a:moveTo>
                <a:cubicBezTo>
                  <a:pt x="4853" y="1071"/>
                  <a:pt x="4853" y="1071"/>
                  <a:pt x="4853" y="1071"/>
                </a:cubicBezTo>
                <a:cubicBezTo>
                  <a:pt x="4778" y="1071"/>
                  <a:pt x="4778" y="1071"/>
                  <a:pt x="4778" y="1071"/>
                </a:cubicBezTo>
                <a:cubicBezTo>
                  <a:pt x="4778" y="1255"/>
                  <a:pt x="4778" y="1255"/>
                  <a:pt x="477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23" y="1255"/>
                  <a:pt x="4823" y="1255"/>
                  <a:pt x="4823" y="1255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cubicBezTo>
                  <a:pt x="4898" y="1255"/>
                  <a:pt x="4898" y="1255"/>
                  <a:pt x="4898" y="1255"/>
                </a:cubicBezTo>
                <a:cubicBezTo>
                  <a:pt x="4898" y="1071"/>
                  <a:pt x="4898" y="1071"/>
                  <a:pt x="4898" y="1071"/>
                </a:cubicBezTo>
                <a:moveTo>
                  <a:pt x="5225" y="1071"/>
                </a:moveTo>
                <a:cubicBezTo>
                  <a:pt x="5344" y="1366"/>
                  <a:pt x="5344" y="1366"/>
                  <a:pt x="5344" y="1366"/>
                </a:cubicBezTo>
                <a:cubicBezTo>
                  <a:pt x="5746" y="1366"/>
                  <a:pt x="5746" y="1366"/>
                  <a:pt x="5746" y="1366"/>
                </a:cubicBezTo>
                <a:cubicBezTo>
                  <a:pt x="5955" y="1366"/>
                  <a:pt x="5955" y="1366"/>
                  <a:pt x="5955" y="1366"/>
                </a:cubicBezTo>
                <a:cubicBezTo>
                  <a:pt x="5672" y="1255"/>
                  <a:pt x="5672" y="1255"/>
                  <a:pt x="5672" y="1255"/>
                </a:cubicBezTo>
                <a:cubicBezTo>
                  <a:pt x="5448" y="1255"/>
                  <a:pt x="5404" y="1182"/>
                  <a:pt x="5225" y="1071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cubicBezTo>
                  <a:pt x="15512" y="6388"/>
                  <a:pt x="15512" y="6535"/>
                  <a:pt x="15452" y="6535"/>
                </a:cubicBezTo>
                <a:cubicBezTo>
                  <a:pt x="15407" y="6535"/>
                  <a:pt x="15392" y="6425"/>
                  <a:pt x="15378" y="6314"/>
                </a:cubicBezTo>
                <a:cubicBezTo>
                  <a:pt x="15378" y="6314"/>
                  <a:pt x="15378" y="6314"/>
                  <a:pt x="15378" y="6314"/>
                </a:cubicBezTo>
                <a:cubicBezTo>
                  <a:pt x="15392" y="6425"/>
                  <a:pt x="15407" y="6535"/>
                  <a:pt x="15452" y="6535"/>
                </a:cubicBezTo>
                <a:cubicBezTo>
                  <a:pt x="15512" y="6535"/>
                  <a:pt x="15512" y="6388"/>
                  <a:pt x="15541" y="6314"/>
                </a:cubicBezTo>
                <a:moveTo>
                  <a:pt x="15541" y="6314"/>
                </a:moveTo>
                <a:cubicBezTo>
                  <a:pt x="15541" y="6314"/>
                  <a:pt x="15541" y="6314"/>
                  <a:pt x="15541" y="6314"/>
                </a:cubicBezTo>
                <a:moveTo>
                  <a:pt x="15258" y="6018"/>
                </a:move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333" y="5908"/>
                  <a:pt x="15333" y="5908"/>
                  <a:pt x="15333" y="5908"/>
                </a:cubicBezTo>
                <a:cubicBezTo>
                  <a:pt x="15258" y="6018"/>
                  <a:pt x="15258" y="6018"/>
                  <a:pt x="15258" y="6018"/>
                </a:cubicBezTo>
                <a:cubicBezTo>
                  <a:pt x="15258" y="6018"/>
                  <a:pt x="15258" y="6018"/>
                  <a:pt x="15258" y="6018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723"/>
                </a:cubicBezTo>
                <a:cubicBezTo>
                  <a:pt x="15571" y="5871"/>
                  <a:pt x="15541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497" y="5908"/>
                  <a:pt x="15497" y="5908"/>
                  <a:pt x="15497" y="5908"/>
                </a:cubicBezTo>
                <a:cubicBezTo>
                  <a:pt x="15541" y="5908"/>
                  <a:pt x="15571" y="5871"/>
                  <a:pt x="15616" y="5723"/>
                </a:cubicBezTo>
                <a:cubicBezTo>
                  <a:pt x="15616" y="5686"/>
                  <a:pt x="15616" y="5686"/>
                  <a:pt x="15616" y="5686"/>
                </a:cubicBezTo>
                <a:cubicBezTo>
                  <a:pt x="15616" y="5686"/>
                  <a:pt x="15616" y="5686"/>
                  <a:pt x="15616" y="5686"/>
                </a:cubicBezTo>
                <a:moveTo>
                  <a:pt x="15616" y="5686"/>
                </a:moveTo>
                <a:cubicBezTo>
                  <a:pt x="15616" y="5686"/>
                  <a:pt x="15616" y="5686"/>
                  <a:pt x="15616" y="5686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cubicBezTo>
                  <a:pt x="17417" y="4800"/>
                  <a:pt x="17298" y="4911"/>
                  <a:pt x="17104" y="4948"/>
                </a:cubicBezTo>
                <a:cubicBezTo>
                  <a:pt x="17104" y="4948"/>
                  <a:pt x="17104" y="4948"/>
                  <a:pt x="17104" y="4948"/>
                </a:cubicBezTo>
                <a:cubicBezTo>
                  <a:pt x="17298" y="4911"/>
                  <a:pt x="17417" y="4800"/>
                  <a:pt x="17432" y="4320"/>
                </a:cubicBezTo>
                <a:moveTo>
                  <a:pt x="17432" y="4320"/>
                </a:moveTo>
                <a:cubicBezTo>
                  <a:pt x="17432" y="4320"/>
                  <a:pt x="17432" y="4320"/>
                  <a:pt x="17432" y="4320"/>
                </a:cubicBezTo>
                <a:moveTo>
                  <a:pt x="20692" y="3175"/>
                </a:moveTo>
                <a:cubicBezTo>
                  <a:pt x="20707" y="3175"/>
                  <a:pt x="20722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22" y="3175"/>
                  <a:pt x="20707" y="3175"/>
                  <a:pt x="20692" y="3175"/>
                </a:cubicBezTo>
                <a:cubicBezTo>
                  <a:pt x="20677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62" y="3175"/>
                  <a:pt x="20662" y="3175"/>
                </a:cubicBezTo>
                <a:cubicBezTo>
                  <a:pt x="20662" y="3175"/>
                  <a:pt x="20677" y="3175"/>
                  <a:pt x="20692" y="3175"/>
                </a:cubicBezTo>
                <a:moveTo>
                  <a:pt x="20751" y="3175"/>
                </a:moveTo>
                <a:cubicBezTo>
                  <a:pt x="20751" y="3175"/>
                  <a:pt x="20751" y="3175"/>
                  <a:pt x="20751" y="3175"/>
                </a:cubicBezTo>
                <a:cubicBezTo>
                  <a:pt x="20751" y="3360"/>
                  <a:pt x="20751" y="3360"/>
                  <a:pt x="20751" y="3360"/>
                </a:cubicBezTo>
                <a:cubicBezTo>
                  <a:pt x="20751" y="3175"/>
                  <a:pt x="20751" y="3175"/>
                  <a:pt x="20751" y="3175"/>
                </a:cubicBezTo>
                <a:cubicBezTo>
                  <a:pt x="20751" y="3175"/>
                  <a:pt x="20751" y="3175"/>
                  <a:pt x="20751" y="3175"/>
                </a:cubicBezTo>
                <a:moveTo>
                  <a:pt x="15095" y="2548"/>
                </a:move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cubicBezTo>
                  <a:pt x="15095" y="2548"/>
                  <a:pt x="15095" y="2548"/>
                  <a:pt x="15095" y="2548"/>
                </a:cubicBezTo>
                <a:moveTo>
                  <a:pt x="15095" y="2548"/>
                </a:moveTo>
                <a:cubicBezTo>
                  <a:pt x="15095" y="2548"/>
                  <a:pt x="15080" y="2548"/>
                  <a:pt x="15065" y="2548"/>
                </a:cubicBezTo>
                <a:cubicBezTo>
                  <a:pt x="15080" y="2548"/>
                  <a:pt x="15095" y="2548"/>
                  <a:pt x="15095" y="2548"/>
                </a:cubicBezTo>
                <a:moveTo>
                  <a:pt x="15065" y="2548"/>
                </a:move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cubicBezTo>
                  <a:pt x="15065" y="2548"/>
                  <a:pt x="15065" y="2548"/>
                  <a:pt x="15065" y="2548"/>
                </a:cubicBezTo>
                <a:moveTo>
                  <a:pt x="14976" y="2548"/>
                </a:moveTo>
                <a:cubicBezTo>
                  <a:pt x="14976" y="2548"/>
                  <a:pt x="14976" y="2548"/>
                  <a:pt x="14976" y="2548"/>
                </a:cubicBezTo>
                <a:cubicBezTo>
                  <a:pt x="14976" y="2548"/>
                  <a:pt x="14976" y="2548"/>
                  <a:pt x="14990" y="2548"/>
                </a:cubicBezTo>
                <a:cubicBezTo>
                  <a:pt x="14976" y="2548"/>
                  <a:pt x="14976" y="2548"/>
                  <a:pt x="14976" y="2548"/>
                </a:cubicBezTo>
                <a:moveTo>
                  <a:pt x="15035" y="2548"/>
                </a:moveTo>
                <a:cubicBezTo>
                  <a:pt x="15020" y="2548"/>
                  <a:pt x="15020" y="2548"/>
                  <a:pt x="14990" y="2548"/>
                </a:cubicBezTo>
                <a:cubicBezTo>
                  <a:pt x="15020" y="2548"/>
                  <a:pt x="15020" y="2548"/>
                  <a:pt x="15035" y="2548"/>
                </a:cubicBezTo>
                <a:moveTo>
                  <a:pt x="14990" y="2548"/>
                </a:move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cubicBezTo>
                  <a:pt x="14990" y="2548"/>
                  <a:pt x="14990" y="2548"/>
                  <a:pt x="14990" y="2548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15169" y="2252"/>
                </a:moveTo>
                <a:cubicBezTo>
                  <a:pt x="15169" y="2252"/>
                  <a:pt x="15169" y="2252"/>
                  <a:pt x="15169" y="2252"/>
                </a:cubicBezTo>
                <a:cubicBezTo>
                  <a:pt x="15169" y="2252"/>
                  <a:pt x="15169" y="2252"/>
                  <a:pt x="15169" y="2252"/>
                </a:cubicBezTo>
                <a:moveTo>
                  <a:pt x="21019" y="2326"/>
                </a:moveTo>
                <a:cubicBezTo>
                  <a:pt x="21034" y="2326"/>
                  <a:pt x="21049" y="2289"/>
                  <a:pt x="21079" y="2215"/>
                </a:cubicBezTo>
                <a:cubicBezTo>
                  <a:pt x="21049" y="2289"/>
                  <a:pt x="21034" y="2326"/>
                  <a:pt x="21019" y="2326"/>
                </a:cubicBezTo>
                <a:moveTo>
                  <a:pt x="15169" y="2215"/>
                </a:move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moveTo>
                  <a:pt x="15839" y="2105"/>
                </a:moveTo>
                <a:cubicBezTo>
                  <a:pt x="15839" y="2105"/>
                  <a:pt x="15839" y="2105"/>
                  <a:pt x="15839" y="2105"/>
                </a:cubicBezTo>
                <a:cubicBezTo>
                  <a:pt x="15839" y="2105"/>
                  <a:pt x="15839" y="2105"/>
                  <a:pt x="15839" y="2105"/>
                </a:cubicBezTo>
                <a:moveTo>
                  <a:pt x="15839" y="2105"/>
                </a:moveTo>
                <a:cubicBezTo>
                  <a:pt x="15839" y="2105"/>
                  <a:pt x="15824" y="2105"/>
                  <a:pt x="15824" y="2105"/>
                </a:cubicBezTo>
                <a:cubicBezTo>
                  <a:pt x="15824" y="2105"/>
                  <a:pt x="15839" y="2105"/>
                  <a:pt x="15839" y="2105"/>
                </a:cubicBezTo>
                <a:moveTo>
                  <a:pt x="15824" y="2105"/>
                </a:moveTo>
                <a:cubicBezTo>
                  <a:pt x="15824" y="2105"/>
                  <a:pt x="15824" y="2105"/>
                  <a:pt x="15824" y="2105"/>
                </a:cubicBezTo>
                <a:cubicBezTo>
                  <a:pt x="15824" y="2105"/>
                  <a:pt x="15824" y="2105"/>
                  <a:pt x="15824" y="2105"/>
                </a:cubicBezTo>
                <a:moveTo>
                  <a:pt x="15750" y="2105"/>
                </a:moveTo>
                <a:cubicBezTo>
                  <a:pt x="15735" y="2105"/>
                  <a:pt x="15750" y="2068"/>
                  <a:pt x="15720" y="1920"/>
                </a:cubicBezTo>
                <a:cubicBezTo>
                  <a:pt x="15750" y="2068"/>
                  <a:pt x="15735" y="2105"/>
                  <a:pt x="15750" y="2105"/>
                </a:cubicBezTo>
                <a:cubicBezTo>
                  <a:pt x="15750" y="2105"/>
                  <a:pt x="15750" y="2105"/>
                  <a:pt x="15765" y="2105"/>
                </a:cubicBezTo>
                <a:cubicBezTo>
                  <a:pt x="15765" y="2105"/>
                  <a:pt x="15779" y="2105"/>
                  <a:pt x="15794" y="2105"/>
                </a:cubicBezTo>
                <a:cubicBezTo>
                  <a:pt x="15809" y="2105"/>
                  <a:pt x="15809" y="2105"/>
                  <a:pt x="15824" y="2105"/>
                </a:cubicBezTo>
                <a:cubicBezTo>
                  <a:pt x="15809" y="2105"/>
                  <a:pt x="15809" y="2105"/>
                  <a:pt x="15794" y="2105"/>
                </a:cubicBezTo>
                <a:cubicBezTo>
                  <a:pt x="15779" y="2105"/>
                  <a:pt x="15765" y="2105"/>
                  <a:pt x="15765" y="2105"/>
                </a:cubicBezTo>
                <a:cubicBezTo>
                  <a:pt x="15750" y="2105"/>
                  <a:pt x="15750" y="2105"/>
                  <a:pt x="15750" y="2105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920"/>
                </a:moveTo>
                <a:cubicBezTo>
                  <a:pt x="15720" y="1920"/>
                  <a:pt x="15720" y="1920"/>
                  <a:pt x="15720" y="1920"/>
                </a:cubicBezTo>
                <a:cubicBezTo>
                  <a:pt x="15720" y="1920"/>
                  <a:pt x="15720" y="1920"/>
                  <a:pt x="15720" y="1920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720" y="1883"/>
                </a:moveTo>
                <a:cubicBezTo>
                  <a:pt x="15720" y="1883"/>
                  <a:pt x="15720" y="1883"/>
                  <a:pt x="15720" y="1883"/>
                </a:cubicBezTo>
                <a:cubicBezTo>
                  <a:pt x="15720" y="1883"/>
                  <a:pt x="15720" y="1883"/>
                  <a:pt x="15720" y="1883"/>
                </a:cubicBezTo>
                <a:moveTo>
                  <a:pt x="15526" y="1994"/>
                </a:moveTo>
                <a:cubicBezTo>
                  <a:pt x="15497" y="1809"/>
                  <a:pt x="15497" y="1809"/>
                  <a:pt x="15497" y="1809"/>
                </a:cubicBezTo>
                <a:cubicBezTo>
                  <a:pt x="15526" y="1994"/>
                  <a:pt x="15526" y="1994"/>
                  <a:pt x="15526" y="1994"/>
                </a:cubicBezTo>
                <a:moveTo>
                  <a:pt x="18131" y="1698"/>
                </a:move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cubicBezTo>
                  <a:pt x="18131" y="1698"/>
                  <a:pt x="18131" y="1698"/>
                  <a:pt x="18131" y="1698"/>
                </a:cubicBezTo>
                <a:moveTo>
                  <a:pt x="18131" y="1698"/>
                </a:moveTo>
                <a:cubicBezTo>
                  <a:pt x="18117" y="1698"/>
                  <a:pt x="18102" y="1698"/>
                  <a:pt x="18087" y="1698"/>
                </a:cubicBezTo>
                <a:cubicBezTo>
                  <a:pt x="18102" y="1698"/>
                  <a:pt x="18117" y="1698"/>
                  <a:pt x="18131" y="1698"/>
                </a:cubicBezTo>
                <a:moveTo>
                  <a:pt x="18310" y="1625"/>
                </a:moveTo>
                <a:cubicBezTo>
                  <a:pt x="18325" y="1588"/>
                  <a:pt x="18355" y="1588"/>
                  <a:pt x="18385" y="1588"/>
                </a:cubicBezTo>
                <a:cubicBezTo>
                  <a:pt x="18355" y="1588"/>
                  <a:pt x="18325" y="1588"/>
                  <a:pt x="18310" y="1625"/>
                </a:cubicBezTo>
                <a:moveTo>
                  <a:pt x="15854" y="2105"/>
                </a:moveTo>
                <a:cubicBezTo>
                  <a:pt x="15839" y="1588"/>
                  <a:pt x="15854" y="1957"/>
                  <a:pt x="15705" y="1588"/>
                </a:cubicBezTo>
                <a:cubicBezTo>
                  <a:pt x="15705" y="1588"/>
                  <a:pt x="15705" y="1588"/>
                  <a:pt x="15705" y="1588"/>
                </a:cubicBezTo>
                <a:cubicBezTo>
                  <a:pt x="15854" y="1957"/>
                  <a:pt x="15839" y="1588"/>
                  <a:pt x="15854" y="2105"/>
                </a:cubicBezTo>
                <a:cubicBezTo>
                  <a:pt x="15854" y="2105"/>
                  <a:pt x="15854" y="2105"/>
                  <a:pt x="15854" y="2105"/>
                </a:cubicBezTo>
                <a:moveTo>
                  <a:pt x="18385" y="1588"/>
                </a:moveTo>
                <a:cubicBezTo>
                  <a:pt x="18399" y="1588"/>
                  <a:pt x="18399" y="1588"/>
                  <a:pt x="18414" y="1588"/>
                </a:cubicBezTo>
                <a:cubicBezTo>
                  <a:pt x="18399" y="1588"/>
                  <a:pt x="18399" y="1588"/>
                  <a:pt x="18385" y="1588"/>
                </a:cubicBezTo>
                <a:moveTo>
                  <a:pt x="16107" y="1255"/>
                </a:moveTo>
                <a:cubicBezTo>
                  <a:pt x="16107" y="1255"/>
                  <a:pt x="16107" y="1255"/>
                  <a:pt x="16107" y="1255"/>
                </a:cubicBezTo>
                <a:moveTo>
                  <a:pt x="16137" y="1255"/>
                </a:move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moveTo>
                  <a:pt x="17238" y="1588"/>
                </a:moveTo>
                <a:cubicBezTo>
                  <a:pt x="17238" y="1588"/>
                  <a:pt x="17238" y="1588"/>
                  <a:pt x="17238" y="1588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610" y="1366"/>
                  <a:pt x="17610" y="1366"/>
                  <a:pt x="17610" y="1366"/>
                </a:cubicBezTo>
                <a:cubicBezTo>
                  <a:pt x="17566" y="1182"/>
                  <a:pt x="17566" y="1182"/>
                  <a:pt x="17566" y="1182"/>
                </a:cubicBezTo>
                <a:cubicBezTo>
                  <a:pt x="17476" y="1366"/>
                  <a:pt x="17476" y="1366"/>
                  <a:pt x="17476" y="1366"/>
                </a:cubicBezTo>
                <a:cubicBezTo>
                  <a:pt x="17238" y="1588"/>
                  <a:pt x="17238" y="1588"/>
                  <a:pt x="17238" y="1588"/>
                </a:cubicBezTo>
                <a:moveTo>
                  <a:pt x="17119" y="960"/>
                </a:moveTo>
                <a:cubicBezTo>
                  <a:pt x="16955" y="960"/>
                  <a:pt x="16955" y="960"/>
                  <a:pt x="16955" y="960"/>
                </a:cubicBezTo>
                <a:cubicBezTo>
                  <a:pt x="16464" y="1182"/>
                  <a:pt x="16464" y="1182"/>
                  <a:pt x="16464" y="1182"/>
                </a:cubicBezTo>
                <a:cubicBezTo>
                  <a:pt x="16137" y="1255"/>
                  <a:pt x="16137" y="1255"/>
                  <a:pt x="16137" y="1255"/>
                </a:cubicBezTo>
                <a:cubicBezTo>
                  <a:pt x="16107" y="1255"/>
                  <a:pt x="16107" y="1255"/>
                  <a:pt x="16107" y="1255"/>
                </a:cubicBezTo>
                <a:cubicBezTo>
                  <a:pt x="16018" y="1366"/>
                  <a:pt x="16018" y="1366"/>
                  <a:pt x="16018" y="1366"/>
                </a:cubicBezTo>
                <a:cubicBezTo>
                  <a:pt x="15943" y="1477"/>
                  <a:pt x="15943" y="1477"/>
                  <a:pt x="15943" y="1477"/>
                </a:cubicBezTo>
                <a:cubicBezTo>
                  <a:pt x="15660" y="1477"/>
                  <a:pt x="15660" y="1477"/>
                  <a:pt x="15660" y="1477"/>
                </a:cubicBezTo>
                <a:cubicBezTo>
                  <a:pt x="15660" y="1698"/>
                  <a:pt x="15660" y="1698"/>
                  <a:pt x="15660" y="1698"/>
                </a:cubicBezTo>
                <a:cubicBezTo>
                  <a:pt x="15497" y="1698"/>
                  <a:pt x="15497" y="1698"/>
                  <a:pt x="15497" y="1698"/>
                </a:cubicBezTo>
                <a:cubicBezTo>
                  <a:pt x="15214" y="1809"/>
                  <a:pt x="15214" y="1809"/>
                  <a:pt x="15214" y="1809"/>
                </a:cubicBezTo>
                <a:cubicBezTo>
                  <a:pt x="15258" y="1920"/>
                  <a:pt x="15258" y="1920"/>
                  <a:pt x="15258" y="1920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541" y="2511"/>
                  <a:pt x="15541" y="2511"/>
                  <a:pt x="15541" y="2511"/>
                </a:cubicBezTo>
                <a:cubicBezTo>
                  <a:pt x="15497" y="2437"/>
                  <a:pt x="15497" y="2437"/>
                  <a:pt x="15497" y="2437"/>
                </a:cubicBezTo>
                <a:cubicBezTo>
                  <a:pt x="15452" y="2437"/>
                  <a:pt x="15452" y="2437"/>
                  <a:pt x="15452" y="2437"/>
                </a:cubicBezTo>
                <a:cubicBezTo>
                  <a:pt x="15497" y="2326"/>
                  <a:pt x="15497" y="2326"/>
                  <a:pt x="15497" y="2326"/>
                </a:cubicBezTo>
                <a:cubicBezTo>
                  <a:pt x="15348" y="2142"/>
                  <a:pt x="15348" y="2142"/>
                  <a:pt x="15348" y="2142"/>
                </a:cubicBezTo>
                <a:cubicBezTo>
                  <a:pt x="15288" y="2215"/>
                  <a:pt x="15288" y="2215"/>
                  <a:pt x="15288" y="2215"/>
                </a:cubicBezTo>
                <a:cubicBezTo>
                  <a:pt x="15303" y="2437"/>
                  <a:pt x="15303" y="2437"/>
                  <a:pt x="15303" y="2437"/>
                </a:cubicBezTo>
                <a:cubicBezTo>
                  <a:pt x="15258" y="2658"/>
                  <a:pt x="15258" y="2658"/>
                  <a:pt x="15258" y="2658"/>
                </a:cubicBezTo>
                <a:cubicBezTo>
                  <a:pt x="15169" y="2658"/>
                  <a:pt x="15169" y="2658"/>
                  <a:pt x="15169" y="2658"/>
                </a:cubicBezTo>
                <a:cubicBezTo>
                  <a:pt x="15139" y="2548"/>
                  <a:pt x="15139" y="2548"/>
                  <a:pt x="15139" y="2548"/>
                </a:cubicBezTo>
                <a:cubicBezTo>
                  <a:pt x="15214" y="2326"/>
                  <a:pt x="15214" y="2326"/>
                  <a:pt x="15214" y="2326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2215"/>
                  <a:pt x="15169" y="2215"/>
                  <a:pt x="15169" y="2215"/>
                </a:cubicBezTo>
                <a:cubicBezTo>
                  <a:pt x="15169" y="1698"/>
                  <a:pt x="15169" y="1698"/>
                  <a:pt x="15169" y="1698"/>
                </a:cubicBezTo>
                <a:cubicBezTo>
                  <a:pt x="15050" y="1698"/>
                  <a:pt x="15050" y="1698"/>
                  <a:pt x="15050" y="1698"/>
                </a:cubicBezTo>
                <a:cubicBezTo>
                  <a:pt x="14946" y="1698"/>
                  <a:pt x="14886" y="1883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57" y="2105"/>
                  <a:pt x="14857" y="2105"/>
                  <a:pt x="14857" y="2105"/>
                </a:cubicBezTo>
                <a:cubicBezTo>
                  <a:pt x="14886" y="2215"/>
                  <a:pt x="14886" y="2215"/>
                  <a:pt x="14886" y="2215"/>
                </a:cubicBezTo>
                <a:cubicBezTo>
                  <a:pt x="14857" y="2326"/>
                  <a:pt x="14857" y="2326"/>
                  <a:pt x="14857" y="2326"/>
                </a:cubicBezTo>
                <a:cubicBezTo>
                  <a:pt x="14723" y="2215"/>
                  <a:pt x="14723" y="2215"/>
                  <a:pt x="14723" y="2215"/>
                </a:cubicBezTo>
                <a:cubicBezTo>
                  <a:pt x="14693" y="2215"/>
                  <a:pt x="14693" y="2215"/>
                  <a:pt x="14693" y="2215"/>
                </a:cubicBezTo>
                <a:cubicBezTo>
                  <a:pt x="14440" y="2105"/>
                  <a:pt x="14440" y="2105"/>
                  <a:pt x="14440" y="2105"/>
                </a:cubicBezTo>
                <a:cubicBezTo>
                  <a:pt x="14440" y="2326"/>
                  <a:pt x="14440" y="2326"/>
                  <a:pt x="14440" y="2326"/>
                </a:cubicBezTo>
                <a:cubicBezTo>
                  <a:pt x="14410" y="2326"/>
                  <a:pt x="14410" y="2326"/>
                  <a:pt x="14410" y="2326"/>
                </a:cubicBezTo>
                <a:cubicBezTo>
                  <a:pt x="14410" y="5760"/>
                  <a:pt x="14410" y="5760"/>
                  <a:pt x="14410" y="5760"/>
                </a:cubicBezTo>
                <a:cubicBezTo>
                  <a:pt x="14529" y="5686"/>
                  <a:pt x="14529" y="5686"/>
                  <a:pt x="14529" y="5686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529" y="6129"/>
                  <a:pt x="14529" y="6129"/>
                  <a:pt x="14529" y="6129"/>
                </a:cubicBezTo>
                <a:cubicBezTo>
                  <a:pt x="14410" y="6203"/>
                  <a:pt x="14410" y="6203"/>
                  <a:pt x="14410" y="6203"/>
                </a:cubicBezTo>
                <a:cubicBezTo>
                  <a:pt x="14410" y="7200"/>
                  <a:pt x="14410" y="7200"/>
                  <a:pt x="14410" y="7200"/>
                </a:cubicBezTo>
                <a:cubicBezTo>
                  <a:pt x="18117" y="7200"/>
                  <a:pt x="18117" y="7200"/>
                  <a:pt x="18117" y="7200"/>
                </a:cubicBezTo>
                <a:cubicBezTo>
                  <a:pt x="18131" y="7163"/>
                  <a:pt x="18131" y="7163"/>
                  <a:pt x="18131" y="7163"/>
                </a:cubicBezTo>
                <a:cubicBezTo>
                  <a:pt x="18042" y="7163"/>
                  <a:pt x="18042" y="7163"/>
                  <a:pt x="18042" y="7163"/>
                </a:cubicBezTo>
                <a:cubicBezTo>
                  <a:pt x="17938" y="6978"/>
                  <a:pt x="17938" y="6978"/>
                  <a:pt x="1793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7878" y="6978"/>
                  <a:pt x="17878" y="6978"/>
                  <a:pt x="17878" y="6978"/>
                </a:cubicBezTo>
                <a:cubicBezTo>
                  <a:pt x="18042" y="6757"/>
                  <a:pt x="18042" y="6757"/>
                  <a:pt x="18042" y="6757"/>
                </a:cubicBezTo>
                <a:cubicBezTo>
                  <a:pt x="18131" y="6646"/>
                  <a:pt x="18131" y="6646"/>
                  <a:pt x="18131" y="6646"/>
                </a:cubicBezTo>
                <a:cubicBezTo>
                  <a:pt x="18206" y="6831"/>
                  <a:pt x="18206" y="6831"/>
                  <a:pt x="18206" y="6831"/>
                </a:cubicBezTo>
                <a:cubicBezTo>
                  <a:pt x="18251" y="6831"/>
                  <a:pt x="18251" y="6831"/>
                  <a:pt x="18251" y="6831"/>
                </a:cubicBezTo>
                <a:cubicBezTo>
                  <a:pt x="18280" y="6720"/>
                  <a:pt x="18280" y="6720"/>
                  <a:pt x="18280" y="6720"/>
                </a:cubicBezTo>
                <a:cubicBezTo>
                  <a:pt x="18370" y="6905"/>
                  <a:pt x="18370" y="6978"/>
                  <a:pt x="18444" y="7163"/>
                </a:cubicBezTo>
                <a:cubicBezTo>
                  <a:pt x="18444" y="7200"/>
                  <a:pt x="18444" y="7200"/>
                  <a:pt x="18444" y="7200"/>
                </a:cubicBezTo>
                <a:cubicBezTo>
                  <a:pt x="18593" y="7200"/>
                  <a:pt x="18593" y="7200"/>
                  <a:pt x="18593" y="7200"/>
                </a:cubicBezTo>
                <a:cubicBezTo>
                  <a:pt x="18578" y="7089"/>
                  <a:pt x="18533" y="7015"/>
                  <a:pt x="18489" y="6831"/>
                </a:cubicBezTo>
                <a:cubicBezTo>
                  <a:pt x="18682" y="6720"/>
                  <a:pt x="18578" y="6609"/>
                  <a:pt x="18772" y="6314"/>
                </a:cubicBezTo>
                <a:cubicBezTo>
                  <a:pt x="18727" y="6203"/>
                  <a:pt x="18727" y="6203"/>
                  <a:pt x="18727" y="6203"/>
                </a:cubicBezTo>
                <a:cubicBezTo>
                  <a:pt x="18608" y="6498"/>
                  <a:pt x="18623" y="6609"/>
                  <a:pt x="18444" y="6831"/>
                </a:cubicBezTo>
                <a:cubicBezTo>
                  <a:pt x="18444" y="6831"/>
                  <a:pt x="18444" y="6831"/>
                  <a:pt x="18444" y="6831"/>
                </a:cubicBezTo>
                <a:cubicBezTo>
                  <a:pt x="18623" y="6609"/>
                  <a:pt x="18608" y="6498"/>
                  <a:pt x="18727" y="6203"/>
                </a:cubicBezTo>
                <a:cubicBezTo>
                  <a:pt x="18772" y="6314"/>
                  <a:pt x="18772" y="6314"/>
                  <a:pt x="18772" y="6314"/>
                </a:cubicBezTo>
                <a:cubicBezTo>
                  <a:pt x="18906" y="6351"/>
                  <a:pt x="18906" y="6351"/>
                  <a:pt x="18906" y="6351"/>
                </a:cubicBezTo>
                <a:cubicBezTo>
                  <a:pt x="19263" y="5391"/>
                  <a:pt x="19263" y="5391"/>
                  <a:pt x="19263" y="5391"/>
                </a:cubicBezTo>
                <a:cubicBezTo>
                  <a:pt x="19263" y="5058"/>
                  <a:pt x="19263" y="5058"/>
                  <a:pt x="19263" y="5058"/>
                </a:cubicBezTo>
                <a:cubicBezTo>
                  <a:pt x="19293" y="4837"/>
                  <a:pt x="19293" y="4837"/>
                  <a:pt x="19293" y="4837"/>
                </a:cubicBezTo>
                <a:cubicBezTo>
                  <a:pt x="19293" y="4763"/>
                  <a:pt x="19293" y="4763"/>
                  <a:pt x="19293" y="4763"/>
                </a:cubicBezTo>
                <a:cubicBezTo>
                  <a:pt x="19218" y="4505"/>
                  <a:pt x="19218" y="4505"/>
                  <a:pt x="19218" y="4505"/>
                </a:cubicBezTo>
                <a:cubicBezTo>
                  <a:pt x="19174" y="4652"/>
                  <a:pt x="19174" y="4652"/>
                  <a:pt x="19174" y="4652"/>
                </a:cubicBezTo>
                <a:cubicBezTo>
                  <a:pt x="18980" y="4542"/>
                  <a:pt x="18980" y="4542"/>
                  <a:pt x="18980" y="4542"/>
                </a:cubicBezTo>
                <a:cubicBezTo>
                  <a:pt x="19144" y="3951"/>
                  <a:pt x="19516" y="3729"/>
                  <a:pt x="19903" y="3692"/>
                </a:cubicBezTo>
                <a:cubicBezTo>
                  <a:pt x="19948" y="3803"/>
                  <a:pt x="19948" y="3803"/>
                  <a:pt x="19948" y="3803"/>
                </a:cubicBezTo>
                <a:cubicBezTo>
                  <a:pt x="20067" y="3803"/>
                  <a:pt x="20067" y="3803"/>
                  <a:pt x="20067" y="3803"/>
                </a:cubicBezTo>
                <a:cubicBezTo>
                  <a:pt x="20111" y="3618"/>
                  <a:pt x="20186" y="3360"/>
                  <a:pt x="20305" y="3360"/>
                </a:cubicBezTo>
                <a:cubicBezTo>
                  <a:pt x="20424" y="3360"/>
                  <a:pt x="20424" y="3434"/>
                  <a:pt x="20513" y="3508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12"/>
                  <a:pt x="20632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47" y="3175"/>
                  <a:pt x="20647" y="3175"/>
                  <a:pt x="20647" y="3175"/>
                </a:cubicBezTo>
                <a:cubicBezTo>
                  <a:pt x="20632" y="3175"/>
                  <a:pt x="20647" y="3212"/>
                  <a:pt x="20588" y="3360"/>
                </a:cubicBezTo>
                <a:cubicBezTo>
                  <a:pt x="20588" y="3360"/>
                  <a:pt x="20588" y="3360"/>
                  <a:pt x="20588" y="3360"/>
                </a:cubicBezTo>
                <a:cubicBezTo>
                  <a:pt x="20647" y="3249"/>
                  <a:pt x="20647" y="3249"/>
                  <a:pt x="20647" y="3249"/>
                </a:cubicBezTo>
                <a:cubicBezTo>
                  <a:pt x="20677" y="3360"/>
                  <a:pt x="20677" y="3360"/>
                  <a:pt x="20677" y="3360"/>
                </a:cubicBezTo>
                <a:cubicBezTo>
                  <a:pt x="20677" y="3471"/>
                  <a:pt x="20677" y="3471"/>
                  <a:pt x="20677" y="3471"/>
                </a:cubicBezTo>
                <a:cubicBezTo>
                  <a:pt x="20751" y="3582"/>
                  <a:pt x="20751" y="3582"/>
                  <a:pt x="20751" y="3582"/>
                </a:cubicBezTo>
                <a:cubicBezTo>
                  <a:pt x="21317" y="3360"/>
                  <a:pt x="21317" y="3360"/>
                  <a:pt x="21317" y="3360"/>
                </a:cubicBezTo>
                <a:cubicBezTo>
                  <a:pt x="21406" y="3286"/>
                  <a:pt x="21406" y="3286"/>
                  <a:pt x="21406" y="3286"/>
                </a:cubicBezTo>
                <a:cubicBezTo>
                  <a:pt x="21436" y="3286"/>
                  <a:pt x="21436" y="3286"/>
                  <a:pt x="21436" y="3286"/>
                </a:cubicBezTo>
                <a:cubicBezTo>
                  <a:pt x="21526" y="3286"/>
                  <a:pt x="21526" y="3286"/>
                  <a:pt x="21526" y="3286"/>
                </a:cubicBezTo>
                <a:cubicBezTo>
                  <a:pt x="21570" y="3286"/>
                  <a:pt x="21570" y="3286"/>
                  <a:pt x="21570" y="3286"/>
                </a:cubicBezTo>
                <a:cubicBezTo>
                  <a:pt x="21600" y="3286"/>
                  <a:pt x="21600" y="3286"/>
                  <a:pt x="21600" y="3286"/>
                </a:cubicBezTo>
                <a:cubicBezTo>
                  <a:pt x="21600" y="3175"/>
                  <a:pt x="21600" y="3175"/>
                  <a:pt x="21600" y="3175"/>
                </a:cubicBezTo>
                <a:cubicBezTo>
                  <a:pt x="21570" y="3175"/>
                  <a:pt x="21570" y="3175"/>
                  <a:pt x="21570" y="3175"/>
                </a:cubicBezTo>
                <a:cubicBezTo>
                  <a:pt x="21526" y="3065"/>
                  <a:pt x="21526" y="3065"/>
                  <a:pt x="21526" y="3065"/>
                </a:cubicBezTo>
                <a:cubicBezTo>
                  <a:pt x="21600" y="2954"/>
                  <a:pt x="21600" y="2954"/>
                  <a:pt x="21600" y="2954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392" y="2880"/>
                  <a:pt x="21392" y="2880"/>
                  <a:pt x="21392" y="2880"/>
                </a:cubicBezTo>
                <a:cubicBezTo>
                  <a:pt x="21600" y="2843"/>
                  <a:pt x="21600" y="2843"/>
                  <a:pt x="21600" y="2843"/>
                </a:cubicBezTo>
                <a:cubicBezTo>
                  <a:pt x="21600" y="2215"/>
                  <a:pt x="21600" y="2215"/>
                  <a:pt x="21600" y="2215"/>
                </a:cubicBezTo>
                <a:cubicBezTo>
                  <a:pt x="21526" y="2215"/>
                  <a:pt x="21526" y="2215"/>
                  <a:pt x="21526" y="2215"/>
                </a:cubicBezTo>
                <a:cubicBezTo>
                  <a:pt x="21436" y="2105"/>
                  <a:pt x="21436" y="2105"/>
                  <a:pt x="21436" y="210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1079" y="2215"/>
                  <a:pt x="21079" y="2215"/>
                  <a:pt x="21079" y="2215"/>
                </a:cubicBezTo>
                <a:cubicBezTo>
                  <a:pt x="20990" y="2178"/>
                  <a:pt x="20990" y="2105"/>
                  <a:pt x="20871" y="2105"/>
                </a:cubicBezTo>
                <a:cubicBezTo>
                  <a:pt x="20677" y="2105"/>
                  <a:pt x="20677" y="2105"/>
                  <a:pt x="20677" y="2105"/>
                </a:cubicBezTo>
                <a:cubicBezTo>
                  <a:pt x="20573" y="2105"/>
                  <a:pt x="20573" y="2142"/>
                  <a:pt x="20513" y="2252"/>
                </a:cubicBezTo>
                <a:cubicBezTo>
                  <a:pt x="20394" y="1994"/>
                  <a:pt x="20394" y="1994"/>
                  <a:pt x="20394" y="1994"/>
                </a:cubicBezTo>
                <a:cubicBezTo>
                  <a:pt x="19829" y="1920"/>
                  <a:pt x="19829" y="1920"/>
                  <a:pt x="19829" y="1920"/>
                </a:cubicBezTo>
                <a:cubicBezTo>
                  <a:pt x="19799" y="1809"/>
                  <a:pt x="19769" y="1662"/>
                  <a:pt x="19739" y="1662"/>
                </a:cubicBezTo>
                <a:cubicBezTo>
                  <a:pt x="19724" y="1662"/>
                  <a:pt x="19695" y="1698"/>
                  <a:pt x="19665" y="1809"/>
                </a:cubicBezTo>
                <a:cubicBezTo>
                  <a:pt x="19665" y="1809"/>
                  <a:pt x="19665" y="1809"/>
                  <a:pt x="19665" y="1809"/>
                </a:cubicBezTo>
                <a:cubicBezTo>
                  <a:pt x="19546" y="1809"/>
                  <a:pt x="19546" y="1809"/>
                  <a:pt x="19546" y="1809"/>
                </a:cubicBezTo>
                <a:cubicBezTo>
                  <a:pt x="19456" y="1477"/>
                  <a:pt x="19486" y="1477"/>
                  <a:pt x="19293" y="1477"/>
                </a:cubicBezTo>
                <a:cubicBezTo>
                  <a:pt x="19293" y="1698"/>
                  <a:pt x="19293" y="1698"/>
                  <a:pt x="19293" y="1698"/>
                </a:cubicBezTo>
                <a:cubicBezTo>
                  <a:pt x="19174" y="1920"/>
                  <a:pt x="19174" y="1920"/>
                  <a:pt x="19174" y="1920"/>
                </a:cubicBezTo>
                <a:cubicBezTo>
                  <a:pt x="19054" y="1920"/>
                  <a:pt x="19054" y="1920"/>
                  <a:pt x="19054" y="1920"/>
                </a:cubicBezTo>
                <a:cubicBezTo>
                  <a:pt x="18638" y="1920"/>
                  <a:pt x="18638" y="1920"/>
                  <a:pt x="18638" y="1920"/>
                </a:cubicBezTo>
                <a:cubicBezTo>
                  <a:pt x="18533" y="1514"/>
                  <a:pt x="18533" y="1514"/>
                  <a:pt x="18533" y="1514"/>
                </a:cubicBezTo>
                <a:cubicBezTo>
                  <a:pt x="17596" y="1477"/>
                  <a:pt x="17596" y="1477"/>
                  <a:pt x="17596" y="1477"/>
                </a:cubicBezTo>
                <a:cubicBezTo>
                  <a:pt x="17640" y="1182"/>
                  <a:pt x="17640" y="1182"/>
                  <a:pt x="17640" y="1182"/>
                </a:cubicBezTo>
                <a:cubicBezTo>
                  <a:pt x="17566" y="1071"/>
                  <a:pt x="17566" y="1071"/>
                  <a:pt x="17566" y="1071"/>
                </a:cubicBezTo>
                <a:cubicBezTo>
                  <a:pt x="17521" y="1071"/>
                  <a:pt x="17521" y="1071"/>
                  <a:pt x="17521" y="1071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119" y="960"/>
                  <a:pt x="17119" y="960"/>
                  <a:pt x="17119" y="960"/>
                </a:cubicBezTo>
                <a:moveTo>
                  <a:pt x="17238" y="960"/>
                </a:moveTo>
                <a:cubicBezTo>
                  <a:pt x="17149" y="960"/>
                  <a:pt x="17149" y="960"/>
                  <a:pt x="17149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238" y="1071"/>
                  <a:pt x="17238" y="1071"/>
                  <a:pt x="17238" y="1071"/>
                </a:cubicBezTo>
                <a:cubicBezTo>
                  <a:pt x="17238" y="960"/>
                  <a:pt x="17238" y="960"/>
                  <a:pt x="17238" y="960"/>
                </a:cubicBezTo>
                <a:moveTo>
                  <a:pt x="14931" y="923"/>
                </a:moveTo>
                <a:cubicBezTo>
                  <a:pt x="14410" y="1182"/>
                  <a:pt x="14410" y="1182"/>
                  <a:pt x="14410" y="1182"/>
                </a:cubicBezTo>
                <a:cubicBezTo>
                  <a:pt x="14410" y="1366"/>
                  <a:pt x="14410" y="1366"/>
                  <a:pt x="14410" y="1366"/>
                </a:cubicBezTo>
                <a:cubicBezTo>
                  <a:pt x="14931" y="1182"/>
                  <a:pt x="14931" y="1182"/>
                  <a:pt x="14931" y="1182"/>
                </a:cubicBezTo>
                <a:cubicBezTo>
                  <a:pt x="14931" y="923"/>
                  <a:pt x="14931" y="923"/>
                  <a:pt x="14931" y="923"/>
                </a:cubicBezTo>
                <a:moveTo>
                  <a:pt x="3841" y="849"/>
                </a:moveTo>
                <a:cubicBezTo>
                  <a:pt x="3766" y="960"/>
                  <a:pt x="3766" y="960"/>
                  <a:pt x="3766" y="960"/>
                </a:cubicBezTo>
                <a:cubicBezTo>
                  <a:pt x="3811" y="1034"/>
                  <a:pt x="3811" y="1034"/>
                  <a:pt x="3811" y="1034"/>
                </a:cubicBezTo>
                <a:cubicBezTo>
                  <a:pt x="3766" y="960"/>
                  <a:pt x="3766" y="960"/>
                  <a:pt x="3766" y="960"/>
                </a:cubicBezTo>
                <a:cubicBezTo>
                  <a:pt x="3558" y="960"/>
                  <a:pt x="3558" y="960"/>
                  <a:pt x="3558" y="960"/>
                </a:cubicBezTo>
                <a:cubicBezTo>
                  <a:pt x="3439" y="1182"/>
                  <a:pt x="3439" y="1182"/>
                  <a:pt x="3439" y="1182"/>
                </a:cubicBezTo>
                <a:cubicBezTo>
                  <a:pt x="3647" y="1182"/>
                  <a:pt x="3647" y="1182"/>
                  <a:pt x="3647" y="1182"/>
                </a:cubicBezTo>
                <a:cubicBezTo>
                  <a:pt x="3722" y="1366"/>
                  <a:pt x="3722" y="1366"/>
                  <a:pt x="3722" y="1366"/>
                </a:cubicBezTo>
                <a:cubicBezTo>
                  <a:pt x="3320" y="1366"/>
                  <a:pt x="3320" y="1366"/>
                  <a:pt x="3320" y="1366"/>
                </a:cubicBezTo>
                <a:cubicBezTo>
                  <a:pt x="3320" y="1588"/>
                  <a:pt x="3320" y="1588"/>
                  <a:pt x="3320" y="1588"/>
                </a:cubicBezTo>
                <a:cubicBezTo>
                  <a:pt x="3409" y="1477"/>
                  <a:pt x="3409" y="1477"/>
                  <a:pt x="3409" y="1477"/>
                </a:cubicBezTo>
                <a:cubicBezTo>
                  <a:pt x="3692" y="1477"/>
                  <a:pt x="3692" y="1477"/>
                  <a:pt x="3692" y="1477"/>
                </a:cubicBezTo>
                <a:cubicBezTo>
                  <a:pt x="3766" y="1477"/>
                  <a:pt x="3766" y="1477"/>
                  <a:pt x="3766" y="1477"/>
                </a:cubicBezTo>
                <a:cubicBezTo>
                  <a:pt x="3841" y="1588"/>
                  <a:pt x="3841" y="1588"/>
                  <a:pt x="3841" y="1588"/>
                </a:cubicBezTo>
                <a:cubicBezTo>
                  <a:pt x="3930" y="1588"/>
                  <a:pt x="3930" y="1588"/>
                  <a:pt x="3930" y="1588"/>
                </a:cubicBezTo>
                <a:cubicBezTo>
                  <a:pt x="3841" y="1366"/>
                  <a:pt x="3841" y="1366"/>
                  <a:pt x="3841" y="1366"/>
                </a:cubicBezTo>
                <a:cubicBezTo>
                  <a:pt x="3975" y="1366"/>
                  <a:pt x="3975" y="1366"/>
                  <a:pt x="3975" y="1366"/>
                </a:cubicBezTo>
                <a:cubicBezTo>
                  <a:pt x="4124" y="1366"/>
                  <a:pt x="4124" y="1366"/>
                  <a:pt x="4124" y="1366"/>
                </a:cubicBezTo>
                <a:cubicBezTo>
                  <a:pt x="4213" y="1366"/>
                  <a:pt x="4213" y="1366"/>
                  <a:pt x="4213" y="1366"/>
                </a:cubicBezTo>
                <a:cubicBezTo>
                  <a:pt x="4406" y="1255"/>
                  <a:pt x="4406" y="1255"/>
                  <a:pt x="4406" y="1255"/>
                </a:cubicBezTo>
                <a:cubicBezTo>
                  <a:pt x="4377" y="1182"/>
                  <a:pt x="4377" y="1182"/>
                  <a:pt x="4377" y="1182"/>
                </a:cubicBezTo>
                <a:cubicBezTo>
                  <a:pt x="4243" y="1034"/>
                  <a:pt x="4243" y="1034"/>
                  <a:pt x="4243" y="1034"/>
                </a:cubicBezTo>
                <a:cubicBezTo>
                  <a:pt x="4213" y="1182"/>
                  <a:pt x="4213" y="1182"/>
                  <a:pt x="4213" y="1182"/>
                </a:cubicBezTo>
                <a:cubicBezTo>
                  <a:pt x="4094" y="1182"/>
                  <a:pt x="4094" y="1182"/>
                  <a:pt x="4094" y="1182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11" y="1255"/>
                  <a:pt x="3811" y="1255"/>
                  <a:pt x="3811" y="1255"/>
                </a:cubicBezTo>
                <a:cubicBezTo>
                  <a:pt x="3885" y="1071"/>
                  <a:pt x="3885" y="1071"/>
                  <a:pt x="3885" y="1071"/>
                </a:cubicBezTo>
                <a:cubicBezTo>
                  <a:pt x="3841" y="849"/>
                  <a:pt x="3841" y="849"/>
                  <a:pt x="3841" y="849"/>
                </a:cubicBezTo>
                <a:moveTo>
                  <a:pt x="4213" y="738"/>
                </a:moveTo>
                <a:cubicBezTo>
                  <a:pt x="4109" y="738"/>
                  <a:pt x="4019" y="702"/>
                  <a:pt x="4004" y="960"/>
                </a:cubicBezTo>
                <a:cubicBezTo>
                  <a:pt x="4019" y="960"/>
                  <a:pt x="4034" y="960"/>
                  <a:pt x="4049" y="960"/>
                </a:cubicBezTo>
                <a:cubicBezTo>
                  <a:pt x="4064" y="960"/>
                  <a:pt x="4094" y="960"/>
                  <a:pt x="4109" y="960"/>
                </a:cubicBezTo>
                <a:cubicBezTo>
                  <a:pt x="4124" y="960"/>
                  <a:pt x="4138" y="960"/>
                  <a:pt x="4138" y="960"/>
                </a:cubicBezTo>
                <a:cubicBezTo>
                  <a:pt x="4168" y="960"/>
                  <a:pt x="4153" y="923"/>
                  <a:pt x="4213" y="738"/>
                </a:cubicBezTo>
                <a:moveTo>
                  <a:pt x="5061" y="738"/>
                </a:moveTo>
                <a:cubicBezTo>
                  <a:pt x="4942" y="849"/>
                  <a:pt x="4942" y="849"/>
                  <a:pt x="4942" y="849"/>
                </a:cubicBezTo>
                <a:cubicBezTo>
                  <a:pt x="5106" y="1071"/>
                  <a:pt x="5106" y="1071"/>
                  <a:pt x="5106" y="1071"/>
                </a:cubicBezTo>
                <a:cubicBezTo>
                  <a:pt x="5017" y="1366"/>
                  <a:pt x="5017" y="1366"/>
                  <a:pt x="5017" y="1366"/>
                </a:cubicBezTo>
                <a:cubicBezTo>
                  <a:pt x="5106" y="1366"/>
                  <a:pt x="5106" y="1366"/>
                  <a:pt x="5106" y="1366"/>
                </a:cubicBezTo>
                <a:cubicBezTo>
                  <a:pt x="5180" y="1366"/>
                  <a:pt x="5180" y="1366"/>
                  <a:pt x="5180" y="1366"/>
                </a:cubicBezTo>
                <a:cubicBezTo>
                  <a:pt x="5166" y="1292"/>
                  <a:pt x="5151" y="1255"/>
                  <a:pt x="5151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255"/>
                </a:cubicBezTo>
                <a:cubicBezTo>
                  <a:pt x="5136" y="1255"/>
                  <a:pt x="5136" y="1255"/>
                  <a:pt x="5136" y="1182"/>
                </a:cubicBezTo>
                <a:cubicBezTo>
                  <a:pt x="5136" y="1145"/>
                  <a:pt x="5180" y="960"/>
                  <a:pt x="5180" y="960"/>
                </a:cubicBezTo>
                <a:cubicBezTo>
                  <a:pt x="5061" y="960"/>
                  <a:pt x="5061" y="960"/>
                  <a:pt x="5061" y="960"/>
                </a:cubicBezTo>
                <a:cubicBezTo>
                  <a:pt x="5061" y="738"/>
                  <a:pt x="5061" y="738"/>
                  <a:pt x="5061" y="738"/>
                </a:cubicBezTo>
                <a:moveTo>
                  <a:pt x="6476" y="738"/>
                </a:move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476" y="738"/>
                  <a:pt x="6476" y="738"/>
                  <a:pt x="6476" y="738"/>
                </a:cubicBezTo>
                <a:moveTo>
                  <a:pt x="4570" y="628"/>
                </a:moveTo>
                <a:cubicBezTo>
                  <a:pt x="4659" y="849"/>
                  <a:pt x="4659" y="849"/>
                  <a:pt x="4659" y="849"/>
                </a:cubicBezTo>
                <a:cubicBezTo>
                  <a:pt x="4823" y="849"/>
                  <a:pt x="4823" y="849"/>
                  <a:pt x="4823" y="849"/>
                </a:cubicBezTo>
                <a:cubicBezTo>
                  <a:pt x="4823" y="775"/>
                  <a:pt x="4823" y="775"/>
                  <a:pt x="4823" y="775"/>
                </a:cubicBezTo>
                <a:cubicBezTo>
                  <a:pt x="4570" y="628"/>
                  <a:pt x="4570" y="628"/>
                  <a:pt x="4570" y="628"/>
                </a:cubicBezTo>
                <a:moveTo>
                  <a:pt x="16926" y="628"/>
                </a:moveTo>
                <a:cubicBezTo>
                  <a:pt x="16881" y="628"/>
                  <a:pt x="16881" y="665"/>
                  <a:pt x="16836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7075" y="849"/>
                  <a:pt x="17075" y="849"/>
                  <a:pt x="17075" y="849"/>
                </a:cubicBezTo>
                <a:cubicBezTo>
                  <a:pt x="16955" y="849"/>
                  <a:pt x="16955" y="849"/>
                  <a:pt x="16955" y="849"/>
                </a:cubicBezTo>
                <a:cubicBezTo>
                  <a:pt x="16955" y="960"/>
                  <a:pt x="16955" y="960"/>
                  <a:pt x="16955" y="960"/>
                </a:cubicBezTo>
                <a:cubicBezTo>
                  <a:pt x="17119" y="960"/>
                  <a:pt x="17119" y="960"/>
                  <a:pt x="17119" y="960"/>
                </a:cubicBezTo>
                <a:cubicBezTo>
                  <a:pt x="17075" y="628"/>
                  <a:pt x="17075" y="628"/>
                  <a:pt x="17075" y="628"/>
                </a:cubicBezTo>
                <a:cubicBezTo>
                  <a:pt x="17000" y="628"/>
                  <a:pt x="16955" y="628"/>
                  <a:pt x="16926" y="628"/>
                </a:cubicBezTo>
                <a:moveTo>
                  <a:pt x="16464" y="554"/>
                </a:moveTo>
                <a:cubicBezTo>
                  <a:pt x="16464" y="738"/>
                  <a:pt x="16464" y="738"/>
                  <a:pt x="16464" y="73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464" y="554"/>
                  <a:pt x="16464" y="554"/>
                  <a:pt x="16464" y="554"/>
                </a:cubicBezTo>
                <a:moveTo>
                  <a:pt x="16792" y="554"/>
                </a:moveTo>
                <a:cubicBezTo>
                  <a:pt x="16673" y="554"/>
                  <a:pt x="16673" y="554"/>
                  <a:pt x="16673" y="554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28" y="738"/>
                  <a:pt x="16628" y="738"/>
                  <a:pt x="16628" y="738"/>
                </a:cubicBezTo>
                <a:cubicBezTo>
                  <a:pt x="16792" y="738"/>
                  <a:pt x="16792" y="738"/>
                  <a:pt x="16792" y="738"/>
                </a:cubicBezTo>
                <a:cubicBezTo>
                  <a:pt x="16792" y="554"/>
                  <a:pt x="16792" y="554"/>
                  <a:pt x="16792" y="554"/>
                </a:cubicBezTo>
                <a:moveTo>
                  <a:pt x="16420" y="443"/>
                </a:moveTo>
                <a:cubicBezTo>
                  <a:pt x="16420" y="554"/>
                  <a:pt x="16420" y="554"/>
                  <a:pt x="16420" y="554"/>
                </a:cubicBezTo>
                <a:cubicBezTo>
                  <a:pt x="16420" y="443"/>
                  <a:pt x="16420" y="443"/>
                  <a:pt x="16420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420" y="554"/>
                  <a:pt x="16420" y="554"/>
                  <a:pt x="16420" y="554"/>
                </a:cubicBezTo>
                <a:cubicBezTo>
                  <a:pt x="16464" y="554"/>
                  <a:pt x="16464" y="554"/>
                  <a:pt x="16464" y="554"/>
                </a:cubicBezTo>
                <a:cubicBezTo>
                  <a:pt x="16554" y="628"/>
                  <a:pt x="16554" y="628"/>
                  <a:pt x="16554" y="628"/>
                </a:cubicBezTo>
                <a:cubicBezTo>
                  <a:pt x="16628" y="628"/>
                  <a:pt x="16628" y="628"/>
                  <a:pt x="16628" y="628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420" y="443"/>
                  <a:pt x="16420" y="443"/>
                  <a:pt x="16420" y="443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16628" y="443"/>
                </a:moveTo>
                <a:cubicBezTo>
                  <a:pt x="16628" y="443"/>
                  <a:pt x="16628" y="443"/>
                  <a:pt x="16628" y="443"/>
                </a:cubicBezTo>
                <a:cubicBezTo>
                  <a:pt x="16673" y="554"/>
                  <a:pt x="16673" y="554"/>
                  <a:pt x="16673" y="554"/>
                </a:cubicBezTo>
                <a:cubicBezTo>
                  <a:pt x="16628" y="443"/>
                  <a:pt x="16628" y="443"/>
                  <a:pt x="16628" y="443"/>
                </a:cubicBezTo>
                <a:moveTo>
                  <a:pt x="5300" y="332"/>
                </a:moveTo>
                <a:cubicBezTo>
                  <a:pt x="5136" y="332"/>
                  <a:pt x="5136" y="332"/>
                  <a:pt x="5136" y="332"/>
                </a:cubicBezTo>
                <a:cubicBezTo>
                  <a:pt x="5061" y="443"/>
                  <a:pt x="5061" y="443"/>
                  <a:pt x="5061" y="443"/>
                </a:cubicBezTo>
                <a:cubicBezTo>
                  <a:pt x="5061" y="628"/>
                  <a:pt x="5061" y="628"/>
                  <a:pt x="5061" y="628"/>
                </a:cubicBezTo>
                <a:cubicBezTo>
                  <a:pt x="5195" y="665"/>
                  <a:pt x="5255" y="849"/>
                  <a:pt x="5314" y="849"/>
                </a:cubicBezTo>
                <a:cubicBezTo>
                  <a:pt x="5344" y="849"/>
                  <a:pt x="5359" y="812"/>
                  <a:pt x="5389" y="738"/>
                </a:cubicBezTo>
                <a:cubicBezTo>
                  <a:pt x="5389" y="738"/>
                  <a:pt x="5389" y="738"/>
                  <a:pt x="5389" y="73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136" y="443"/>
                  <a:pt x="5136" y="443"/>
                  <a:pt x="5136" y="443"/>
                </a:cubicBezTo>
                <a:cubicBezTo>
                  <a:pt x="5300" y="443"/>
                  <a:pt x="5300" y="443"/>
                  <a:pt x="5300" y="443"/>
                </a:cubicBezTo>
                <a:cubicBezTo>
                  <a:pt x="5300" y="332"/>
                  <a:pt x="5300" y="332"/>
                  <a:pt x="5300" y="332"/>
                </a:cubicBezTo>
                <a:moveTo>
                  <a:pt x="14529" y="332"/>
                </a:moveTo>
                <a:cubicBezTo>
                  <a:pt x="14440" y="332"/>
                  <a:pt x="14440" y="332"/>
                  <a:pt x="14440" y="332"/>
                </a:cubicBezTo>
                <a:cubicBezTo>
                  <a:pt x="14440" y="554"/>
                  <a:pt x="14440" y="554"/>
                  <a:pt x="14440" y="554"/>
                </a:cubicBezTo>
                <a:cubicBezTo>
                  <a:pt x="14529" y="554"/>
                  <a:pt x="14529" y="554"/>
                  <a:pt x="14529" y="554"/>
                </a:cubicBezTo>
                <a:cubicBezTo>
                  <a:pt x="14529" y="332"/>
                  <a:pt x="14529" y="332"/>
                  <a:pt x="14529" y="332"/>
                </a:cubicBezTo>
                <a:moveTo>
                  <a:pt x="7041" y="1034"/>
                </a:move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cubicBezTo>
                  <a:pt x="7041" y="1034"/>
                  <a:pt x="7041" y="1034"/>
                  <a:pt x="7041" y="1034"/>
                </a:cubicBezTo>
                <a:moveTo>
                  <a:pt x="5701" y="738"/>
                </a:moveTo>
                <a:cubicBezTo>
                  <a:pt x="5701" y="738"/>
                  <a:pt x="5701" y="738"/>
                  <a:pt x="5701" y="738"/>
                </a:cubicBezTo>
                <a:cubicBezTo>
                  <a:pt x="5835" y="702"/>
                  <a:pt x="5835" y="702"/>
                  <a:pt x="5835" y="702"/>
                </a:cubicBezTo>
                <a:cubicBezTo>
                  <a:pt x="5701" y="738"/>
                  <a:pt x="5701" y="738"/>
                  <a:pt x="5701" y="738"/>
                </a:cubicBezTo>
                <a:moveTo>
                  <a:pt x="6877" y="628"/>
                </a:moveTo>
                <a:cubicBezTo>
                  <a:pt x="6877" y="628"/>
                  <a:pt x="6877" y="628"/>
                  <a:pt x="6877" y="628"/>
                </a:cubicBezTo>
                <a:moveTo>
                  <a:pt x="5701" y="554"/>
                </a:moveTo>
                <a:cubicBezTo>
                  <a:pt x="5701" y="554"/>
                  <a:pt x="5701" y="554"/>
                  <a:pt x="5701" y="554"/>
                </a:cubicBezTo>
                <a:cubicBezTo>
                  <a:pt x="5910" y="517"/>
                  <a:pt x="5910" y="517"/>
                  <a:pt x="5910" y="517"/>
                </a:cubicBezTo>
                <a:cubicBezTo>
                  <a:pt x="5701" y="554"/>
                  <a:pt x="5701" y="554"/>
                  <a:pt x="5701" y="554"/>
                </a:cubicBezTo>
                <a:moveTo>
                  <a:pt x="6967" y="111"/>
                </a:moveTo>
                <a:cubicBezTo>
                  <a:pt x="6967" y="111"/>
                  <a:pt x="6967" y="111"/>
                  <a:pt x="6967" y="111"/>
                </a:cubicBezTo>
                <a:moveTo>
                  <a:pt x="7086" y="111"/>
                </a:moveTo>
                <a:cubicBezTo>
                  <a:pt x="6967" y="111"/>
                  <a:pt x="6967" y="111"/>
                  <a:pt x="6967" y="111"/>
                </a:cubicBezTo>
                <a:cubicBezTo>
                  <a:pt x="5553" y="222"/>
                  <a:pt x="5553" y="222"/>
                  <a:pt x="5553" y="222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6193" y="369"/>
                  <a:pt x="6193" y="369"/>
                  <a:pt x="6193" y="369"/>
                </a:cubicBezTo>
                <a:cubicBezTo>
                  <a:pt x="5835" y="332"/>
                  <a:pt x="5835" y="332"/>
                  <a:pt x="5835" y="332"/>
                </a:cubicBezTo>
                <a:cubicBezTo>
                  <a:pt x="5701" y="443"/>
                  <a:pt x="5701" y="443"/>
                  <a:pt x="5701" y="443"/>
                </a:cubicBezTo>
                <a:cubicBezTo>
                  <a:pt x="5463" y="222"/>
                  <a:pt x="5463" y="222"/>
                  <a:pt x="5463" y="222"/>
                </a:cubicBezTo>
                <a:cubicBezTo>
                  <a:pt x="5419" y="295"/>
                  <a:pt x="5419" y="295"/>
                  <a:pt x="5419" y="295"/>
                </a:cubicBezTo>
                <a:cubicBezTo>
                  <a:pt x="5627" y="443"/>
                  <a:pt x="5627" y="443"/>
                  <a:pt x="5627" y="443"/>
                </a:cubicBezTo>
                <a:cubicBezTo>
                  <a:pt x="5553" y="554"/>
                  <a:pt x="5553" y="554"/>
                  <a:pt x="5553" y="554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746" y="960"/>
                  <a:pt x="5746" y="960"/>
                  <a:pt x="5746" y="960"/>
                </a:cubicBezTo>
                <a:cubicBezTo>
                  <a:pt x="5627" y="960"/>
                  <a:pt x="5627" y="960"/>
                  <a:pt x="5627" y="960"/>
                </a:cubicBezTo>
                <a:cubicBezTo>
                  <a:pt x="5627" y="738"/>
                  <a:pt x="5627" y="738"/>
                  <a:pt x="5627" y="738"/>
                </a:cubicBezTo>
                <a:cubicBezTo>
                  <a:pt x="5553" y="628"/>
                  <a:pt x="5553" y="628"/>
                  <a:pt x="5553" y="628"/>
                </a:cubicBezTo>
                <a:cubicBezTo>
                  <a:pt x="5419" y="738"/>
                  <a:pt x="5419" y="738"/>
                  <a:pt x="5419" y="738"/>
                </a:cubicBezTo>
                <a:cubicBezTo>
                  <a:pt x="5463" y="886"/>
                  <a:pt x="5463" y="886"/>
                  <a:pt x="5463" y="886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553" y="738"/>
                  <a:pt x="5553" y="738"/>
                  <a:pt x="5553" y="738"/>
                </a:cubicBezTo>
                <a:cubicBezTo>
                  <a:pt x="5553" y="849"/>
                  <a:pt x="5553" y="849"/>
                  <a:pt x="5553" y="849"/>
                </a:cubicBezTo>
                <a:cubicBezTo>
                  <a:pt x="5463" y="1034"/>
                  <a:pt x="5463" y="1034"/>
                  <a:pt x="5463" y="1034"/>
                </a:cubicBezTo>
                <a:cubicBezTo>
                  <a:pt x="5553" y="1071"/>
                  <a:pt x="5553" y="1071"/>
                  <a:pt x="5553" y="1071"/>
                </a:cubicBezTo>
                <a:cubicBezTo>
                  <a:pt x="6029" y="1071"/>
                  <a:pt x="6029" y="1071"/>
                  <a:pt x="6029" y="1071"/>
                </a:cubicBezTo>
                <a:cubicBezTo>
                  <a:pt x="6074" y="849"/>
                  <a:pt x="6074" y="849"/>
                  <a:pt x="6074" y="849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5865" y="849"/>
                  <a:pt x="5865" y="849"/>
                  <a:pt x="5865" y="849"/>
                </a:cubicBezTo>
                <a:cubicBezTo>
                  <a:pt x="6103" y="480"/>
                  <a:pt x="6103" y="480"/>
                  <a:pt x="6103" y="480"/>
                </a:cubicBezTo>
                <a:cubicBezTo>
                  <a:pt x="6118" y="849"/>
                  <a:pt x="6118" y="849"/>
                  <a:pt x="6118" y="849"/>
                </a:cubicBezTo>
                <a:cubicBezTo>
                  <a:pt x="6237" y="849"/>
                  <a:pt x="6237" y="849"/>
                  <a:pt x="6237" y="849"/>
                </a:cubicBezTo>
                <a:cubicBezTo>
                  <a:pt x="6193" y="665"/>
                  <a:pt x="6193" y="665"/>
                  <a:pt x="6193" y="665"/>
                </a:cubicBezTo>
                <a:cubicBezTo>
                  <a:pt x="6312" y="628"/>
                  <a:pt x="6312" y="628"/>
                  <a:pt x="6312" y="628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118" y="554"/>
                  <a:pt x="6118" y="554"/>
                  <a:pt x="6118" y="554"/>
                </a:cubicBezTo>
                <a:cubicBezTo>
                  <a:pt x="6312" y="554"/>
                  <a:pt x="6312" y="554"/>
                  <a:pt x="6312" y="554"/>
                </a:cubicBezTo>
                <a:cubicBezTo>
                  <a:pt x="6758" y="332"/>
                  <a:pt x="6758" y="332"/>
                  <a:pt x="6758" y="332"/>
                </a:cubicBezTo>
                <a:cubicBezTo>
                  <a:pt x="6848" y="332"/>
                  <a:pt x="6848" y="332"/>
                  <a:pt x="6848" y="332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03" y="443"/>
                  <a:pt x="6803" y="443"/>
                  <a:pt x="6803" y="443"/>
                </a:cubicBezTo>
                <a:cubicBezTo>
                  <a:pt x="6803" y="554"/>
                  <a:pt x="6803" y="554"/>
                  <a:pt x="6803" y="554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443"/>
                  <a:pt x="6877" y="443"/>
                  <a:pt x="6877" y="443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877" y="554"/>
                  <a:pt x="6877" y="554"/>
                  <a:pt x="6877" y="554"/>
                </a:cubicBezTo>
                <a:cubicBezTo>
                  <a:pt x="6877" y="628"/>
                  <a:pt x="6877" y="628"/>
                  <a:pt x="6877" y="628"/>
                </a:cubicBezTo>
                <a:cubicBezTo>
                  <a:pt x="6684" y="628"/>
                  <a:pt x="6684" y="628"/>
                  <a:pt x="6684" y="628"/>
                </a:cubicBezTo>
                <a:cubicBezTo>
                  <a:pt x="6684" y="738"/>
                  <a:pt x="6684" y="738"/>
                  <a:pt x="6684" y="738"/>
                </a:cubicBezTo>
                <a:cubicBezTo>
                  <a:pt x="6520" y="738"/>
                  <a:pt x="6520" y="738"/>
                  <a:pt x="6520" y="738"/>
                </a:cubicBezTo>
                <a:cubicBezTo>
                  <a:pt x="6476" y="738"/>
                  <a:pt x="6476" y="738"/>
                  <a:pt x="6476" y="738"/>
                </a:cubicBezTo>
                <a:cubicBezTo>
                  <a:pt x="6476" y="849"/>
                  <a:pt x="6476" y="849"/>
                  <a:pt x="6476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848" y="1071"/>
                  <a:pt x="6848" y="1071"/>
                  <a:pt x="6848" y="1071"/>
                </a:cubicBezTo>
                <a:cubicBezTo>
                  <a:pt x="6892" y="1071"/>
                  <a:pt x="6922" y="1071"/>
                  <a:pt x="6967" y="1071"/>
                </a:cubicBezTo>
                <a:cubicBezTo>
                  <a:pt x="6922" y="1071"/>
                  <a:pt x="6892" y="1071"/>
                  <a:pt x="6848" y="1071"/>
                </a:cubicBezTo>
                <a:cubicBezTo>
                  <a:pt x="6848" y="849"/>
                  <a:pt x="6848" y="849"/>
                  <a:pt x="6848" y="849"/>
                </a:cubicBezTo>
                <a:cubicBezTo>
                  <a:pt x="6595" y="849"/>
                  <a:pt x="6595" y="849"/>
                  <a:pt x="6595" y="849"/>
                </a:cubicBezTo>
                <a:cubicBezTo>
                  <a:pt x="6624" y="1145"/>
                  <a:pt x="6743" y="1218"/>
                  <a:pt x="6892" y="1218"/>
                </a:cubicBezTo>
                <a:cubicBezTo>
                  <a:pt x="6982" y="1218"/>
                  <a:pt x="7101" y="1182"/>
                  <a:pt x="7190" y="1182"/>
                </a:cubicBezTo>
                <a:cubicBezTo>
                  <a:pt x="7190" y="1108"/>
                  <a:pt x="7190" y="1108"/>
                  <a:pt x="7190" y="1108"/>
                </a:cubicBezTo>
                <a:cubicBezTo>
                  <a:pt x="7145" y="1071"/>
                  <a:pt x="7101" y="1034"/>
                  <a:pt x="7041" y="1034"/>
                </a:cubicBezTo>
                <a:cubicBezTo>
                  <a:pt x="7101" y="1034"/>
                  <a:pt x="7145" y="1071"/>
                  <a:pt x="7190" y="1108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7190" y="295"/>
                  <a:pt x="7190" y="295"/>
                  <a:pt x="7190" y="295"/>
                </a:cubicBezTo>
                <a:cubicBezTo>
                  <a:pt x="7131" y="332"/>
                  <a:pt x="7131" y="332"/>
                  <a:pt x="7131" y="332"/>
                </a:cubicBezTo>
                <a:cubicBezTo>
                  <a:pt x="6997" y="295"/>
                  <a:pt x="6997" y="295"/>
                  <a:pt x="6997" y="295"/>
                </a:cubicBezTo>
                <a:cubicBezTo>
                  <a:pt x="7086" y="111"/>
                  <a:pt x="7086" y="111"/>
                  <a:pt x="7086" y="111"/>
                </a:cubicBezTo>
              </a:path>
            </a:pathLst>
          </a:custGeom>
          <a:solidFill>
            <a:srgbClr val="53D2FF">
              <a:alpha val="60000"/>
            </a:srgbClr>
          </a:solidFill>
          <a:ln w="12700">
            <a:miter lim="400000"/>
          </a:ln>
          <a:effectLst>
            <a:outerShdw blurRad="254000" rotWithShape="0">
              <a:srgbClr val="53D2FF">
                <a:alpha val="80000"/>
              </a:srgbClr>
            </a:outerShdw>
          </a:effectLst>
        </p:spPr>
        <p:txBody>
          <a:bodyPr lIns="45719" rIns="45719"/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endParaRPr lang="zh-CN" altLang="zh-CN" sz="13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7" name="TextBox 155">
            <a:extLst>
              <a:ext uri="{FF2B5EF4-FFF2-40B4-BE49-F238E27FC236}">
                <a16:creationId xmlns:a16="http://schemas.microsoft.com/office/drawing/2014/main" id="{5371DA5B-7BEF-A535-18C3-E33930AC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989138"/>
            <a:ext cx="66833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547688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547688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547688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547688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547688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547688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547688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547688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547688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>
              <a:lnSpc>
                <a:spcPct val="110000"/>
              </a:lnSpc>
            </a:pPr>
            <a:r>
              <a:rPr lang="zh-CN" altLang="zh-CN" sz="2800">
                <a:latin typeface="Arial Black" panose="020B0A04020102020204" pitchFamily="34" charset="0"/>
                <a:sym typeface="Helvetica" panose="020B0604020202020204" pitchFamily="34" charset="0"/>
              </a:rPr>
              <a:t>— Free Installation/ Training</a:t>
            </a: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endParaRPr lang="zh-CN" altLang="zh-CN" sz="2800">
              <a:latin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r>
              <a:rPr lang="zh-CN" altLang="zh-CN" sz="2800">
                <a:latin typeface="Arial Black" panose="020B0A04020102020204" pitchFamily="34" charset="0"/>
              </a:rPr>
              <a:t>— 1 day lead-time (spare parts)</a:t>
            </a: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r>
              <a:rPr lang="zh-CN" altLang="zh-CN" sz="2800">
                <a:latin typeface="Arial Black" panose="020B0A04020102020204" pitchFamily="34" charset="0"/>
                <a:sym typeface="Arial Black" panose="020B0A04020102020204" pitchFamily="34" charset="0"/>
              </a:rPr>
              <a:t>— </a:t>
            </a:r>
            <a:r>
              <a:rPr lang="en-US" altLang="zh-CN" sz="2800">
                <a:latin typeface="Arial Black" panose="020B0A04020102020204" pitchFamily="34" charset="0"/>
                <a:sym typeface="Arial Black" panose="020B0A04020102020204" pitchFamily="34" charset="0"/>
              </a:rPr>
              <a:t>5 days customized design</a:t>
            </a: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r>
              <a:rPr lang="zh-CN" altLang="zh-CN" sz="2800">
                <a:latin typeface="Arial Black" panose="020B0A04020102020204" pitchFamily="34" charset="0"/>
                <a:sym typeface="Arial Black" panose="020B0A04020102020204" pitchFamily="34" charset="0"/>
              </a:rPr>
              <a:t>— </a:t>
            </a:r>
            <a:r>
              <a:rPr lang="zh-CN" altLang="zh-CN" sz="2800">
                <a:latin typeface="Arial Black" panose="020B0A04020102020204" pitchFamily="34" charset="0"/>
              </a:rPr>
              <a:t>7x24 Worldwide Support</a:t>
            </a: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endParaRPr lang="zh-CN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  <a:p>
            <a:pPr latinLnBrk="0">
              <a:lnSpc>
                <a:spcPct val="110000"/>
              </a:lnSpc>
            </a:pPr>
            <a:endParaRPr lang="en-US" altLang="zh-CN" sz="280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9">
            <a:extLst>
              <a:ext uri="{FF2B5EF4-FFF2-40B4-BE49-F238E27FC236}">
                <a16:creationId xmlns:a16="http://schemas.microsoft.com/office/drawing/2014/main" id="{C99C4D8D-8F7A-297C-B5B8-8DD7E38DA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-25400"/>
            <a:ext cx="3355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9" rIns="45719" anchor="ctr"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zh-CN" altLang="zh-CN" sz="2800">
                <a:solidFill>
                  <a:srgbClr val="262626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Welcome Inquiry</a:t>
            </a:r>
          </a:p>
        </p:txBody>
      </p:sp>
      <p:sp>
        <p:nvSpPr>
          <p:cNvPr id="10" name="燕尾形 9">
            <a:extLst>
              <a:ext uri="{FF2B5EF4-FFF2-40B4-BE49-F238E27FC236}">
                <a16:creationId xmlns:a16="http://schemas.microsoft.com/office/drawing/2014/main" id="{799F8216-6CE0-78C8-1DCD-10A2EF47359B}"/>
              </a:ext>
            </a:extLst>
          </p:cNvPr>
          <p:cNvSpPr/>
          <p:nvPr/>
        </p:nvSpPr>
        <p:spPr>
          <a:xfrm>
            <a:off x="1055688" y="1196975"/>
            <a:ext cx="2405062" cy="528638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Please visit</a:t>
            </a:r>
          </a:p>
        </p:txBody>
      </p:sp>
      <p:sp>
        <p:nvSpPr>
          <p:cNvPr id="7171" name="文本框 31">
            <a:extLst>
              <a:ext uri="{FF2B5EF4-FFF2-40B4-BE49-F238E27FC236}">
                <a16:creationId xmlns:a16="http://schemas.microsoft.com/office/drawing/2014/main" id="{8E543894-7BE9-EBED-7582-6D113DE0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235075"/>
            <a:ext cx="298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" action="ppaction://noaction"/>
              </a:rPr>
              <a:t>www.smthelp.com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燕尾形 32">
            <a:extLst>
              <a:ext uri="{FF2B5EF4-FFF2-40B4-BE49-F238E27FC236}">
                <a16:creationId xmlns:a16="http://schemas.microsoft.com/office/drawing/2014/main" id="{E496C3E8-4023-5E1D-3D3C-D49147C928E3}"/>
              </a:ext>
            </a:extLst>
          </p:cNvPr>
          <p:cNvSpPr/>
          <p:nvPr/>
        </p:nvSpPr>
        <p:spPr>
          <a:xfrm>
            <a:off x="1055688" y="1897063"/>
            <a:ext cx="2405062" cy="528637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Find us more</a:t>
            </a:r>
          </a:p>
        </p:txBody>
      </p:sp>
      <p:sp>
        <p:nvSpPr>
          <p:cNvPr id="7173" name="文本框 33">
            <a:extLst>
              <a:ext uri="{FF2B5EF4-FFF2-40B4-BE49-F238E27FC236}">
                <a16:creationId xmlns:a16="http://schemas.microsoft.com/office/drawing/2014/main" id="{079BC09C-3121-EA3D-D429-5C015D02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928813"/>
            <a:ext cx="63579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rId2" action="ppaction://hlinkfile"/>
              </a:rPr>
              <a:t>https://www.facebook.com/autoinsertion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燕尾形 34">
            <a:extLst>
              <a:ext uri="{FF2B5EF4-FFF2-40B4-BE49-F238E27FC236}">
                <a16:creationId xmlns:a16="http://schemas.microsoft.com/office/drawing/2014/main" id="{3B3C04A2-E4EA-92CC-646E-F680E27A5B0A}"/>
              </a:ext>
            </a:extLst>
          </p:cNvPr>
          <p:cNvSpPr/>
          <p:nvPr/>
        </p:nvSpPr>
        <p:spPr>
          <a:xfrm>
            <a:off x="1055688" y="2597150"/>
            <a:ext cx="3492500" cy="530225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Know more our team</a:t>
            </a:r>
          </a:p>
        </p:txBody>
      </p:sp>
      <p:sp>
        <p:nvSpPr>
          <p:cNvPr id="7175" name="文本框 35">
            <a:hlinkClick r:id="rId3" action="ppaction://hlinkfile"/>
            <a:extLst>
              <a:ext uri="{FF2B5EF4-FFF2-40B4-BE49-F238E27FC236}">
                <a16:creationId xmlns:a16="http://schemas.microsoft.com/office/drawing/2014/main" id="{773FF2BF-E53E-1ED1-80A2-F35EA8A4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622550"/>
            <a:ext cx="6927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rId3" action="ppaction://hlinkfile"/>
              </a:rPr>
              <a:t>https://www.linkedin.com/company/smtmachine 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燕尾形 36">
            <a:extLst>
              <a:ext uri="{FF2B5EF4-FFF2-40B4-BE49-F238E27FC236}">
                <a16:creationId xmlns:a16="http://schemas.microsoft.com/office/drawing/2014/main" id="{95EDAB80-DEFD-FA93-6F38-8F80FDADF506}"/>
              </a:ext>
            </a:extLst>
          </p:cNvPr>
          <p:cNvSpPr/>
          <p:nvPr/>
        </p:nvSpPr>
        <p:spPr>
          <a:xfrm>
            <a:off x="1055688" y="3298825"/>
            <a:ext cx="6556375" cy="528638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Welcome to our factory in Shenzhen China</a:t>
            </a:r>
          </a:p>
        </p:txBody>
      </p:sp>
      <p:sp>
        <p:nvSpPr>
          <p:cNvPr id="3" name="燕尾形 2">
            <a:extLst>
              <a:ext uri="{FF2B5EF4-FFF2-40B4-BE49-F238E27FC236}">
                <a16:creationId xmlns:a16="http://schemas.microsoft.com/office/drawing/2014/main" id="{9DEDD15C-2DDF-4C76-67CD-70FE41CFD893}"/>
              </a:ext>
            </a:extLst>
          </p:cNvPr>
          <p:cNvSpPr/>
          <p:nvPr/>
        </p:nvSpPr>
        <p:spPr>
          <a:xfrm>
            <a:off x="1057275" y="3998913"/>
            <a:ext cx="6083300" cy="528637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See more our machine please Google</a:t>
            </a:r>
          </a:p>
        </p:txBody>
      </p:sp>
      <p:sp>
        <p:nvSpPr>
          <p:cNvPr id="4" name="燕尾形 3">
            <a:extLst>
              <a:ext uri="{FF2B5EF4-FFF2-40B4-BE49-F238E27FC236}">
                <a16:creationId xmlns:a16="http://schemas.microsoft.com/office/drawing/2014/main" id="{34AC625E-FC62-5400-CB9D-382B1CB17E87}"/>
              </a:ext>
            </a:extLst>
          </p:cNvPr>
          <p:cNvSpPr/>
          <p:nvPr/>
        </p:nvSpPr>
        <p:spPr>
          <a:xfrm>
            <a:off x="1057275" y="4699000"/>
            <a:ext cx="1916113" cy="528638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Youtube</a:t>
            </a:r>
          </a:p>
        </p:txBody>
      </p:sp>
      <p:sp>
        <p:nvSpPr>
          <p:cNvPr id="5" name="燕尾形 4">
            <a:extLst>
              <a:ext uri="{FF2B5EF4-FFF2-40B4-BE49-F238E27FC236}">
                <a16:creationId xmlns:a16="http://schemas.microsoft.com/office/drawing/2014/main" id="{4D5141D1-9DCB-5247-37A4-50F9D056784A}"/>
              </a:ext>
            </a:extLst>
          </p:cNvPr>
          <p:cNvSpPr/>
          <p:nvPr/>
        </p:nvSpPr>
        <p:spPr>
          <a:xfrm>
            <a:off x="1057275" y="5399088"/>
            <a:ext cx="4856163" cy="528637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kern="0" noProof="1">
                <a:solidFill>
                  <a:prstClr val="white"/>
                </a:solidFill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Looking forward to your email</a:t>
            </a:r>
          </a:p>
        </p:txBody>
      </p:sp>
      <p:sp>
        <p:nvSpPr>
          <p:cNvPr id="7180" name="文本框 5">
            <a:extLst>
              <a:ext uri="{FF2B5EF4-FFF2-40B4-BE49-F238E27FC236}">
                <a16:creationId xmlns:a16="http://schemas.microsoft.com/office/drawing/2014/main" id="{938AA702-29DF-B5FB-EA36-26A99BD4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4741863"/>
            <a:ext cx="6272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rId4" action="ppaction://hlinkfile"/>
              </a:rPr>
              <a:t>https://www.youtube.com/c/Smthelping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81" name="文本框 6">
            <a:extLst>
              <a:ext uri="{FF2B5EF4-FFF2-40B4-BE49-F238E27FC236}">
                <a16:creationId xmlns:a16="http://schemas.microsoft.com/office/drawing/2014/main" id="{AD083AC1-C161-0D73-1052-31516FA1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5435600"/>
            <a:ext cx="3087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rId5" action="ppaction://hlinkfile"/>
              </a:rPr>
              <a:t>info@smthelp.com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82" name="文本框 7">
            <a:extLst>
              <a:ext uri="{FF2B5EF4-FFF2-40B4-BE49-F238E27FC236}">
                <a16:creationId xmlns:a16="http://schemas.microsoft.com/office/drawing/2014/main" id="{353C68DE-E3EF-DA86-74A5-CF931930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68763"/>
            <a:ext cx="24066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defTabSz="685800" latinLnBrk="1" hangingPunct="0"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4572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9144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13716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1828800" indent="1828800" defTabSz="68580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latinLnBrk="0"/>
            <a:r>
              <a:rPr lang="en-US" altLang="zh-CN" sz="2000" b="1">
                <a:solidFill>
                  <a:srgbClr val="262626"/>
                </a:solidFill>
                <a:latin typeface="Arial Black" panose="020B0A04020102020204" pitchFamily="34" charset="0"/>
                <a:ea typeface="微软雅黑" panose="020B0503020204020204" pitchFamily="34" charset="-122"/>
                <a:hlinkClick r:id="rId6" action="ppaction://hlinkfile"/>
              </a:rPr>
              <a:t>Auto Insertion</a:t>
            </a:r>
            <a:endParaRPr lang="en-US" altLang="zh-CN" sz="2000" b="1">
              <a:solidFill>
                <a:srgbClr val="262626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Southern Machinery PPT template 202210</Template>
  <TotalTime>383</TotalTime>
  <Words>461</Words>
  <Application>Microsoft Office PowerPoint</Application>
  <PresentationFormat>宽屏</PresentationFormat>
  <Paragraphs>91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 丰玮</dc:creator>
  <cp:lastModifiedBy>郭 丰玮</cp:lastModifiedBy>
  <cp:revision>8</cp:revision>
  <dcterms:created xsi:type="dcterms:W3CDTF">2023-02-15T08:30:03Z</dcterms:created>
  <dcterms:modified xsi:type="dcterms:W3CDTF">2023-02-16T08:34:19Z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058E385F501E4D66B84711DDA0975DC3</vt:lpwstr>
  </property>
</Properties>
</file>